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61" r:id="rId3"/>
    <p:sldId id="257" r:id="rId4"/>
    <p:sldId id="258" r:id="rId5"/>
    <p:sldId id="259" r:id="rId6"/>
    <p:sldId id="269" r:id="rId7"/>
    <p:sldId id="271" r:id="rId8"/>
    <p:sldId id="265" r:id="rId9"/>
    <p:sldId id="272" r:id="rId10"/>
    <p:sldId id="270" r:id="rId11"/>
    <p:sldId id="266" r:id="rId12"/>
    <p:sldId id="273" r:id="rId13"/>
    <p:sldId id="274" r:id="rId14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cheinpflug, Franz" initials="schp" lastIdx="5" clrIdx="0">
    <p:extLst>
      <p:ext uri="{19B8F6BF-5375-455C-9EA6-DF929625EA0E}">
        <p15:presenceInfo xmlns:p15="http://schemas.microsoft.com/office/powerpoint/2012/main" userId="Scheinpflug, Fran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7A9B"/>
    <a:srgbClr val="BDD7EE"/>
    <a:srgbClr val="FF66CC"/>
    <a:srgbClr val="EDBC43"/>
    <a:srgbClr val="D55D13"/>
    <a:srgbClr val="00CC99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2" autoAdjust="0"/>
    <p:restoredTop sz="94660" autoAdjust="0"/>
  </p:normalViewPr>
  <p:slideViewPr>
    <p:cSldViewPr snapToGrid="0">
      <p:cViewPr varScale="1">
        <p:scale>
          <a:sx n="92" d="100"/>
          <a:sy n="92" d="100"/>
        </p:scale>
        <p:origin x="300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0" d="100"/>
          <a:sy n="100" d="100"/>
        </p:scale>
        <p:origin x="35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E595CD-6AD5-4904-BE9F-6AFB1CE61AF5}" type="datetimeFigureOut">
              <a:rPr lang="de-DE" smtClean="0"/>
              <a:t>04.03.2022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403222-CF99-4093-ACCE-3B9EFDB215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1707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403222-CF99-4093-ACCE-3B9EFDB215BA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5196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2E17E-C284-4023-A46C-0CA2B041B20A}" type="datetimeFigureOut">
              <a:rPr lang="de-DE" smtClean="0"/>
              <a:t>04.03.2022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811FF-2D85-4F0F-AC98-A14A87E5F8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5869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>
        <p:fade/>
      </p:transition>
    </mc:Choice>
    <mc:Fallback xmlns="">
      <p:transition spd="med" advClick="0" advTm="4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2E17E-C284-4023-A46C-0CA2B041B20A}" type="datetimeFigureOut">
              <a:rPr lang="de-DE" smtClean="0"/>
              <a:t>04.03.2022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811FF-2D85-4F0F-AC98-A14A87E5F8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896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>
        <p:fade/>
      </p:transition>
    </mc:Choice>
    <mc:Fallback xmlns="">
      <p:transition spd="med" advClick="0" advTm="4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2E17E-C284-4023-A46C-0CA2B041B20A}" type="datetimeFigureOut">
              <a:rPr lang="de-DE" smtClean="0"/>
              <a:t>04.03.2022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811FF-2D85-4F0F-AC98-A14A87E5F8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1217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>
        <p:fade/>
      </p:transition>
    </mc:Choice>
    <mc:Fallback xmlns="">
      <p:transition spd="med" advClick="0" advTm="4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2E17E-C284-4023-A46C-0CA2B041B20A}" type="datetimeFigureOut">
              <a:rPr lang="de-DE" smtClean="0"/>
              <a:t>04.03.2022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811FF-2D85-4F0F-AC98-A14A87E5F8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6131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>
        <p:fade/>
      </p:transition>
    </mc:Choice>
    <mc:Fallback xmlns="">
      <p:transition spd="med" advClick="0" advTm="4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2E17E-C284-4023-A46C-0CA2B041B20A}" type="datetimeFigureOut">
              <a:rPr lang="de-DE" smtClean="0"/>
              <a:t>04.03.2022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811FF-2D85-4F0F-AC98-A14A87E5F8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9075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>
        <p:fade/>
      </p:transition>
    </mc:Choice>
    <mc:Fallback xmlns="">
      <p:transition spd="med" advClick="0" advTm="4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2E17E-C284-4023-A46C-0CA2B041B20A}" type="datetimeFigureOut">
              <a:rPr lang="de-DE" smtClean="0"/>
              <a:t>04.03.2022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811FF-2D85-4F0F-AC98-A14A87E5F8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3277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>
        <p:fade/>
      </p:transition>
    </mc:Choice>
    <mc:Fallback xmlns="">
      <p:transition spd="med" advClick="0" advTm="4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2E17E-C284-4023-A46C-0CA2B041B20A}" type="datetimeFigureOut">
              <a:rPr lang="de-DE" smtClean="0"/>
              <a:t>04.03.2022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811FF-2D85-4F0F-AC98-A14A87E5F8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3945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>
        <p:fade/>
      </p:transition>
    </mc:Choice>
    <mc:Fallback xmlns="">
      <p:transition spd="med" advClick="0" advTm="4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2E17E-C284-4023-A46C-0CA2B041B20A}" type="datetimeFigureOut">
              <a:rPr lang="de-DE" smtClean="0"/>
              <a:t>04.03.2022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811FF-2D85-4F0F-AC98-A14A87E5F8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3205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>
        <p:fade/>
      </p:transition>
    </mc:Choice>
    <mc:Fallback xmlns="">
      <p:transition spd="med" advClick="0" advTm="4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2E17E-C284-4023-A46C-0CA2B041B20A}" type="datetimeFigureOut">
              <a:rPr lang="de-DE" smtClean="0"/>
              <a:t>04.03.2022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811FF-2D85-4F0F-AC98-A14A87E5F8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6929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>
        <p:fade/>
      </p:transition>
    </mc:Choice>
    <mc:Fallback xmlns="">
      <p:transition spd="med" advClick="0" advTm="4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2E17E-C284-4023-A46C-0CA2B041B20A}" type="datetimeFigureOut">
              <a:rPr lang="de-DE" smtClean="0"/>
              <a:t>04.03.2022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811FF-2D85-4F0F-AC98-A14A87E5F8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5978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>
        <p:fade/>
      </p:transition>
    </mc:Choice>
    <mc:Fallback xmlns="">
      <p:transition spd="med" advClick="0" advTm="4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2E17E-C284-4023-A46C-0CA2B041B20A}" type="datetimeFigureOut">
              <a:rPr lang="de-DE" smtClean="0"/>
              <a:t>04.03.2022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811FF-2D85-4F0F-AC98-A14A87E5F8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4081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>
        <p:fade/>
      </p:transition>
    </mc:Choice>
    <mc:Fallback xmlns="">
      <p:transition spd="med" advClick="0" advTm="4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b="-52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2E17E-C284-4023-A46C-0CA2B041B20A}" type="datetimeFigureOut">
              <a:rPr lang="de-DE" smtClean="0"/>
              <a:t>04.03.2022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811FF-2D85-4F0F-AC98-A14A87E5F8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994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4000">
        <p:fade/>
      </p:transition>
    </mc:Choice>
    <mc:Fallback xmlns="">
      <p:transition spd="med" advClick="0" advTm="4000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ieren 2"/>
          <p:cNvGrpSpPr/>
          <p:nvPr/>
        </p:nvGrpSpPr>
        <p:grpSpPr>
          <a:xfrm>
            <a:off x="3900700" y="-1"/>
            <a:ext cx="2160000" cy="2160000"/>
            <a:chOff x="4668253" y="628406"/>
            <a:chExt cx="2229852" cy="215489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" name="Ellipse 1"/>
            <p:cNvSpPr/>
            <p:nvPr/>
          </p:nvSpPr>
          <p:spPr>
            <a:xfrm>
              <a:off x="4668253" y="628406"/>
              <a:ext cx="2229852" cy="215489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0" name="Grafik 9"/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74131" y="913083"/>
              <a:ext cx="1581083" cy="1585544"/>
            </a:xfrm>
            <a:prstGeom prst="rect">
              <a:avLst/>
            </a:prstGeom>
          </p:spPr>
        </p:pic>
      </p:grpSp>
      <p:grpSp>
        <p:nvGrpSpPr>
          <p:cNvPr id="8" name="Gruppieren 7"/>
          <p:cNvGrpSpPr/>
          <p:nvPr/>
        </p:nvGrpSpPr>
        <p:grpSpPr>
          <a:xfrm>
            <a:off x="1420091" y="1727043"/>
            <a:ext cx="7155108" cy="2433803"/>
            <a:chOff x="2162306" y="1535404"/>
            <a:chExt cx="7272394" cy="273974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" name="Trapezoid 4"/>
            <p:cNvSpPr/>
            <p:nvPr/>
          </p:nvSpPr>
          <p:spPr>
            <a:xfrm rot="14854602">
              <a:off x="4428632" y="-730922"/>
              <a:ext cx="2739742" cy="7272394"/>
            </a:xfrm>
            <a:prstGeom prst="trapezoid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" name="Textfeld 3"/>
            <p:cNvSpPr txBox="1"/>
            <p:nvPr/>
          </p:nvSpPr>
          <p:spPr>
            <a:xfrm rot="20274437">
              <a:off x="2574758" y="2141621"/>
              <a:ext cx="6745705" cy="144655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de-DE" sz="4400" b="1" dirty="0">
                  <a:solidFill>
                    <a:schemeClr val="accent1">
                      <a:lumMod val="50000"/>
                    </a:schemeClr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Gewerbeaufsichtsamt</a:t>
              </a:r>
            </a:p>
            <a:p>
              <a:r>
                <a:rPr lang="de-DE" sz="4400" b="1" dirty="0">
                  <a:solidFill>
                    <a:schemeClr val="accent1">
                      <a:lumMod val="50000"/>
                    </a:schemeClr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			Braunschweig</a:t>
              </a:r>
            </a:p>
          </p:txBody>
        </p:sp>
      </p:grpSp>
      <p:grpSp>
        <p:nvGrpSpPr>
          <p:cNvPr id="14" name="Gruppieren 13"/>
          <p:cNvGrpSpPr/>
          <p:nvPr/>
        </p:nvGrpSpPr>
        <p:grpSpPr>
          <a:xfrm>
            <a:off x="346074" y="2119333"/>
            <a:ext cx="4277297" cy="1148410"/>
            <a:chOff x="1704474" y="2315265"/>
            <a:chExt cx="4347410" cy="129277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3" name="Rechteck 12"/>
            <p:cNvSpPr/>
            <p:nvPr/>
          </p:nvSpPr>
          <p:spPr>
            <a:xfrm rot="19928859">
              <a:off x="1704474" y="2315265"/>
              <a:ext cx="4347410" cy="129277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2" name="Textfeld 11"/>
            <p:cNvSpPr txBox="1"/>
            <p:nvPr/>
          </p:nvSpPr>
          <p:spPr>
            <a:xfrm rot="19820288">
              <a:off x="2286000" y="2576929"/>
              <a:ext cx="318435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4400" dirty="0">
                  <a:solidFill>
                    <a:srgbClr val="FF66CC"/>
                  </a:solidFill>
                  <a:latin typeface="Century Schoolbook" panose="02040604050505020304" pitchFamily="18" charset="0"/>
                </a:rPr>
                <a:t>Staatliches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15027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advClick="0" advTm="3000">
        <p14:vortex dir="r"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uppieren 95"/>
          <p:cNvGrpSpPr/>
          <p:nvPr/>
        </p:nvGrpSpPr>
        <p:grpSpPr>
          <a:xfrm rot="21268049">
            <a:off x="58520" y="164297"/>
            <a:ext cx="3149101" cy="1211107"/>
            <a:chOff x="796997" y="4953030"/>
            <a:chExt cx="3149101" cy="1211107"/>
          </a:xfr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97" name="Trapezoid 96"/>
            <p:cNvSpPr/>
            <p:nvPr/>
          </p:nvSpPr>
          <p:spPr>
            <a:xfrm rot="16200000">
              <a:off x="1765994" y="3984033"/>
              <a:ext cx="1211107" cy="3149101"/>
            </a:xfrm>
            <a:prstGeom prst="trapezoi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8" name="Textfeld 97"/>
            <p:cNvSpPr txBox="1"/>
            <p:nvPr/>
          </p:nvSpPr>
          <p:spPr>
            <a:xfrm>
              <a:off x="817887" y="5266198"/>
              <a:ext cx="3128210" cy="58477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de-DE" sz="3200" dirty="0">
                  <a:solidFill>
                    <a:srgbClr val="FF66CC"/>
                  </a:solidFill>
                  <a:latin typeface="Century Schoolbook" panose="02040604050505020304" pitchFamily="18" charset="0"/>
                </a:rPr>
                <a:t>Arbeitsschutz</a:t>
              </a:r>
            </a:p>
          </p:txBody>
        </p:sp>
      </p:grpSp>
      <p:sp>
        <p:nvSpPr>
          <p:cNvPr id="10" name="Textfeld 9"/>
          <p:cNvSpPr txBox="1"/>
          <p:nvPr/>
        </p:nvSpPr>
        <p:spPr>
          <a:xfrm>
            <a:off x="2323757" y="1405687"/>
            <a:ext cx="25043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>
                <a:solidFill>
                  <a:schemeClr val="accent1">
                    <a:lumMod val="75000"/>
                  </a:schemeClr>
                </a:solidFill>
                <a:latin typeface="Century Schoolbook" panose="02040604050505020304" pitchFamily="18" charset="0"/>
              </a:rPr>
              <a:t>Wir schützen alle Beschäftigten, besonders…</a:t>
            </a:r>
            <a:endParaRPr lang="de-DE" sz="2000" dirty="0">
              <a:solidFill>
                <a:schemeClr val="accent1">
                  <a:lumMod val="75000"/>
                </a:schemeClr>
              </a:solidFill>
              <a:latin typeface="Century Schoolbook" panose="02040604050505020304" pitchFamily="18" charset="0"/>
            </a:endParaRPr>
          </a:p>
        </p:txBody>
      </p:sp>
      <p:sp>
        <p:nvSpPr>
          <p:cNvPr id="47" name="Textfeld 46"/>
          <p:cNvSpPr txBox="1"/>
          <p:nvPr/>
        </p:nvSpPr>
        <p:spPr>
          <a:xfrm>
            <a:off x="6121210" y="1027566"/>
            <a:ext cx="2504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>
                <a:solidFill>
                  <a:schemeClr val="accent1">
                    <a:lumMod val="75000"/>
                  </a:schemeClr>
                </a:solidFill>
                <a:latin typeface="Century Schoolbook" panose="02040604050505020304" pitchFamily="18" charset="0"/>
              </a:rPr>
              <a:t>Wir sorgen für…</a:t>
            </a:r>
            <a:endParaRPr lang="de-DE" sz="2000" dirty="0">
              <a:solidFill>
                <a:schemeClr val="accent1">
                  <a:lumMod val="75000"/>
                </a:schemeClr>
              </a:solidFill>
              <a:latin typeface="Century Schoolbook" panose="02040604050505020304" pitchFamily="18" charset="0"/>
            </a:endParaRPr>
          </a:p>
        </p:txBody>
      </p:sp>
      <p:sp>
        <p:nvSpPr>
          <p:cNvPr id="48" name="Textfeld 47"/>
          <p:cNvSpPr txBox="1"/>
          <p:nvPr/>
        </p:nvSpPr>
        <p:spPr>
          <a:xfrm>
            <a:off x="6121210" y="3479261"/>
            <a:ext cx="25043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>
                <a:solidFill>
                  <a:schemeClr val="accent1">
                    <a:lumMod val="75000"/>
                  </a:schemeClr>
                </a:solidFill>
                <a:latin typeface="Century Schoolbook" panose="02040604050505020304" pitchFamily="18" charset="0"/>
              </a:rPr>
              <a:t>Faire Arbeitszeiten</a:t>
            </a:r>
          </a:p>
          <a:p>
            <a:endParaRPr lang="de-DE" sz="2000" dirty="0" smtClean="0">
              <a:solidFill>
                <a:schemeClr val="accent1">
                  <a:lumMod val="75000"/>
                </a:schemeClr>
              </a:solidFill>
              <a:latin typeface="Century Schoolbook" panose="02040604050505020304" pitchFamily="18" charset="0"/>
            </a:endParaRPr>
          </a:p>
          <a:p>
            <a:endParaRPr lang="de-DE" sz="1600" dirty="0">
              <a:solidFill>
                <a:schemeClr val="accent1">
                  <a:lumMod val="75000"/>
                </a:schemeClr>
              </a:solidFill>
              <a:latin typeface="Century Schoolbook" panose="02040604050505020304" pitchFamily="18" charset="0"/>
            </a:endParaRPr>
          </a:p>
        </p:txBody>
      </p:sp>
      <p:sp>
        <p:nvSpPr>
          <p:cNvPr id="53" name="Textfeld 52"/>
          <p:cNvSpPr txBox="1"/>
          <p:nvPr/>
        </p:nvSpPr>
        <p:spPr>
          <a:xfrm rot="20853153">
            <a:off x="259166" y="218503"/>
            <a:ext cx="984115" cy="338554"/>
          </a:xfrm>
          <a:prstGeom prst="rect">
            <a:avLst/>
          </a:prstGeom>
          <a:solidFill>
            <a:srgbClr val="FFC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de-DE" sz="1600" dirty="0" smtClean="0">
                <a:solidFill>
                  <a:schemeClr val="accent1">
                    <a:lumMod val="50000"/>
                  </a:schemeClr>
                </a:solidFill>
                <a:latin typeface="Century Schoolbook" panose="02040604050505020304" pitchFamily="18" charset="0"/>
              </a:rPr>
              <a:t>sozialer</a:t>
            </a:r>
            <a:endParaRPr lang="de-DE" sz="1600" dirty="0">
              <a:solidFill>
                <a:schemeClr val="accent1">
                  <a:lumMod val="50000"/>
                </a:schemeClr>
              </a:solidFill>
              <a:latin typeface="Century Schoolbook" panose="02040604050505020304" pitchFamily="18" charset="0"/>
            </a:endParaRPr>
          </a:p>
        </p:txBody>
      </p:sp>
      <p:grpSp>
        <p:nvGrpSpPr>
          <p:cNvPr id="11" name="Gruppieren 10"/>
          <p:cNvGrpSpPr/>
          <p:nvPr/>
        </p:nvGrpSpPr>
        <p:grpSpPr>
          <a:xfrm>
            <a:off x="686004" y="1522377"/>
            <a:ext cx="1080000" cy="2704173"/>
            <a:chOff x="1578437" y="1848289"/>
            <a:chExt cx="1086573" cy="2704173"/>
          </a:xfr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" name="Ellipse 1"/>
            <p:cNvSpPr>
              <a:spLocks noChangeAspect="1"/>
            </p:cNvSpPr>
            <p:nvPr/>
          </p:nvSpPr>
          <p:spPr>
            <a:xfrm>
              <a:off x="1814109" y="1848289"/>
              <a:ext cx="479058" cy="4790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" name="Abgerundetes Rechteck 2"/>
            <p:cNvSpPr/>
            <p:nvPr/>
          </p:nvSpPr>
          <p:spPr>
            <a:xfrm rot="18754386">
              <a:off x="1803577" y="2629884"/>
              <a:ext cx="144000" cy="59427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" name="Gleichschenkliges Dreieck 4"/>
            <p:cNvSpPr/>
            <p:nvPr/>
          </p:nvSpPr>
          <p:spPr>
            <a:xfrm>
              <a:off x="1613450" y="2829173"/>
              <a:ext cx="1051560" cy="1101029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" name="Flussdiagramm: Verzögerung 6"/>
            <p:cNvSpPr/>
            <p:nvPr/>
          </p:nvSpPr>
          <p:spPr>
            <a:xfrm rot="20910492">
              <a:off x="1936693" y="2701345"/>
              <a:ext cx="560307" cy="670619"/>
            </a:xfrm>
            <a:prstGeom prst="flowChartDelay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2" name="Ellipse 61"/>
            <p:cNvSpPr>
              <a:spLocks noChangeAspect="1"/>
            </p:cNvSpPr>
            <p:nvPr/>
          </p:nvSpPr>
          <p:spPr>
            <a:xfrm>
              <a:off x="1848100" y="2357434"/>
              <a:ext cx="423320" cy="576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3" name="Abgerundetes Rechteck 62"/>
            <p:cNvSpPr/>
            <p:nvPr/>
          </p:nvSpPr>
          <p:spPr>
            <a:xfrm rot="2591066">
              <a:off x="1757828" y="2371930"/>
              <a:ext cx="144000" cy="521701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4" name="Abgerundetes Rechteck 63"/>
            <p:cNvSpPr/>
            <p:nvPr/>
          </p:nvSpPr>
          <p:spPr>
            <a:xfrm rot="228254">
              <a:off x="2024500" y="3753898"/>
              <a:ext cx="144000" cy="798564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21" name="Gruppieren 20"/>
          <p:cNvGrpSpPr/>
          <p:nvPr/>
        </p:nvGrpSpPr>
        <p:grpSpPr>
          <a:xfrm>
            <a:off x="6244221" y="1675261"/>
            <a:ext cx="1656000" cy="1656000"/>
            <a:chOff x="2019300" y="2193294"/>
            <a:chExt cx="1656000" cy="16560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2" name="Ellipse 11"/>
            <p:cNvSpPr>
              <a:spLocks noChangeAspect="1"/>
            </p:cNvSpPr>
            <p:nvPr/>
          </p:nvSpPr>
          <p:spPr>
            <a:xfrm>
              <a:off x="2019300" y="2193294"/>
              <a:ext cx="1656000" cy="1656000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8" name="Ellipse 67"/>
            <p:cNvSpPr>
              <a:spLocks noChangeAspect="1"/>
            </p:cNvSpPr>
            <p:nvPr/>
          </p:nvSpPr>
          <p:spPr>
            <a:xfrm rot="21194111">
              <a:off x="2211095" y="2388852"/>
              <a:ext cx="1264884" cy="1264884"/>
            </a:xfrm>
            <a:prstGeom prst="ellipse">
              <a:avLst/>
            </a:prstGeom>
            <a:solidFill>
              <a:schemeClr val="bg1"/>
            </a:solidFill>
            <a:ln w="165100">
              <a:solidFill>
                <a:schemeClr val="tx1"/>
              </a:solidFill>
              <a:prstDash val="sysDot"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9" name="Ellipse 68"/>
            <p:cNvSpPr>
              <a:spLocks noChangeAspect="1"/>
            </p:cNvSpPr>
            <p:nvPr/>
          </p:nvSpPr>
          <p:spPr>
            <a:xfrm flipH="1">
              <a:off x="2771014" y="2945094"/>
              <a:ext cx="152400" cy="152400"/>
            </a:xfrm>
            <a:prstGeom prst="ellipse">
              <a:avLst/>
            </a:prstGeom>
            <a:solidFill>
              <a:srgbClr val="FF0000"/>
            </a:solidFill>
            <a:ln w="34925"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14" name="Gerader Verbinder 13"/>
            <p:cNvCxnSpPr/>
            <p:nvPr/>
          </p:nvCxnSpPr>
          <p:spPr>
            <a:xfrm>
              <a:off x="2241713" y="2664324"/>
              <a:ext cx="606167" cy="36681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r Verbinder 75"/>
            <p:cNvCxnSpPr/>
            <p:nvPr/>
          </p:nvCxnSpPr>
          <p:spPr>
            <a:xfrm flipH="1">
              <a:off x="2843537" y="2774067"/>
              <a:ext cx="424875" cy="25706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Textfeld 45"/>
          <p:cNvSpPr txBox="1"/>
          <p:nvPr/>
        </p:nvSpPr>
        <p:spPr>
          <a:xfrm>
            <a:off x="2323757" y="2660344"/>
            <a:ext cx="25043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>
                <a:solidFill>
                  <a:schemeClr val="accent1">
                    <a:lumMod val="75000"/>
                  </a:schemeClr>
                </a:solidFill>
                <a:latin typeface="Century Schoolbook" panose="02040604050505020304" pitchFamily="18" charset="0"/>
              </a:rPr>
              <a:t>Werdende Mütter </a:t>
            </a:r>
          </a:p>
          <a:p>
            <a:r>
              <a:rPr lang="de-DE" sz="2000" dirty="0" smtClean="0">
                <a:solidFill>
                  <a:schemeClr val="accent1">
                    <a:lumMod val="75000"/>
                  </a:schemeClr>
                </a:solidFill>
                <a:latin typeface="Century Schoolbook" panose="02040604050505020304" pitchFamily="18" charset="0"/>
              </a:rPr>
              <a:t>	+</a:t>
            </a:r>
            <a:endParaRPr lang="de-DE" sz="1400" dirty="0" smtClean="0">
              <a:solidFill>
                <a:schemeClr val="accent1">
                  <a:lumMod val="75000"/>
                </a:schemeClr>
              </a:solidFill>
              <a:latin typeface="Century Schoolbook" panose="02040604050505020304" pitchFamily="18" charset="0"/>
            </a:endParaRPr>
          </a:p>
          <a:p>
            <a:r>
              <a:rPr lang="de-DE" sz="2000" dirty="0" smtClean="0">
                <a:solidFill>
                  <a:schemeClr val="accent1">
                    <a:lumMod val="75000"/>
                  </a:schemeClr>
                </a:solidFill>
                <a:latin typeface="Century Schoolbook" panose="02040604050505020304" pitchFamily="18" charset="0"/>
              </a:rPr>
              <a:t>Jugendliche</a:t>
            </a:r>
            <a:endParaRPr lang="de-DE" sz="1600" dirty="0">
              <a:solidFill>
                <a:schemeClr val="accent1">
                  <a:lumMod val="75000"/>
                </a:schemeClr>
              </a:solidFill>
              <a:latin typeface="Century Schoolbook" panose="02040604050505020304" pitchFamily="18" charset="0"/>
            </a:endParaRPr>
          </a:p>
        </p:txBody>
      </p:sp>
      <p:sp>
        <p:nvSpPr>
          <p:cNvPr id="84" name="Textfeld 83"/>
          <p:cNvSpPr txBox="1"/>
          <p:nvPr/>
        </p:nvSpPr>
        <p:spPr>
          <a:xfrm>
            <a:off x="4828147" y="2309888"/>
            <a:ext cx="8369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>
                <a:solidFill>
                  <a:schemeClr val="accent1">
                    <a:lumMod val="75000"/>
                  </a:schemeClr>
                </a:solidFill>
                <a:latin typeface="Century Schoolbook" panose="02040604050505020304" pitchFamily="18" charset="0"/>
              </a:rPr>
              <a:t>UND</a:t>
            </a:r>
            <a:endParaRPr lang="de-DE" sz="1600" dirty="0">
              <a:solidFill>
                <a:schemeClr val="accent1">
                  <a:lumMod val="75000"/>
                </a:schemeClr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186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advClick="0" advTm="8000">
        <p14:doors dir="vert"/>
      </p:transition>
    </mc:Choice>
    <mc:Fallback xmlns="">
      <p:transition spd="med" advClick="0" advTm="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500"/>
                            </p:stCondLst>
                            <p:childTnLst>
                              <p:par>
                                <p:cTn id="30" presetID="2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7" grpId="0"/>
      <p:bldP spid="48" grpId="0"/>
      <p:bldP spid="53" grpId="0" animBg="1"/>
      <p:bldP spid="46" grpId="0"/>
      <p:bldP spid="8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uppieren 95"/>
          <p:cNvGrpSpPr/>
          <p:nvPr/>
        </p:nvGrpSpPr>
        <p:grpSpPr>
          <a:xfrm rot="21268049">
            <a:off x="58520" y="164297"/>
            <a:ext cx="3149101" cy="1211107"/>
            <a:chOff x="796997" y="4953030"/>
            <a:chExt cx="3149101" cy="1211107"/>
          </a:xfr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97" name="Trapezoid 96"/>
            <p:cNvSpPr/>
            <p:nvPr/>
          </p:nvSpPr>
          <p:spPr>
            <a:xfrm rot="16200000">
              <a:off x="1765994" y="3984033"/>
              <a:ext cx="1211107" cy="3149101"/>
            </a:xfrm>
            <a:prstGeom prst="trapezoi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8" name="Textfeld 97"/>
            <p:cNvSpPr txBox="1"/>
            <p:nvPr/>
          </p:nvSpPr>
          <p:spPr>
            <a:xfrm>
              <a:off x="817887" y="5266198"/>
              <a:ext cx="3128210" cy="58477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de-DE" sz="3200" dirty="0">
                  <a:solidFill>
                    <a:srgbClr val="FF66CC"/>
                  </a:solidFill>
                  <a:latin typeface="Century Schoolbook" panose="02040604050505020304" pitchFamily="18" charset="0"/>
                </a:rPr>
                <a:t>Arbeitsschutz</a:t>
              </a:r>
            </a:p>
          </p:txBody>
        </p:sp>
      </p:grpSp>
      <p:sp>
        <p:nvSpPr>
          <p:cNvPr id="10" name="Textfeld 9"/>
          <p:cNvSpPr txBox="1"/>
          <p:nvPr/>
        </p:nvSpPr>
        <p:spPr>
          <a:xfrm>
            <a:off x="6121210" y="748800"/>
            <a:ext cx="25043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>
                <a:solidFill>
                  <a:schemeClr val="accent1">
                    <a:lumMod val="75000"/>
                  </a:schemeClr>
                </a:solidFill>
                <a:latin typeface="Century Schoolbook" panose="02040604050505020304" pitchFamily="18" charset="0"/>
              </a:rPr>
              <a:t>Wir kontrollieren in Betrieben und auf Baustellen, ob…</a:t>
            </a:r>
            <a:endParaRPr lang="de-DE" sz="2000" dirty="0">
              <a:solidFill>
                <a:schemeClr val="accent1">
                  <a:lumMod val="75000"/>
                </a:schemeClr>
              </a:solidFill>
              <a:latin typeface="Century Schoolbook" panose="02040604050505020304" pitchFamily="18" charset="0"/>
            </a:endParaRPr>
          </a:p>
        </p:txBody>
      </p:sp>
      <p:grpSp>
        <p:nvGrpSpPr>
          <p:cNvPr id="131" name="Gruppieren 130"/>
          <p:cNvGrpSpPr/>
          <p:nvPr/>
        </p:nvGrpSpPr>
        <p:grpSpPr>
          <a:xfrm>
            <a:off x="1075287" y="1518657"/>
            <a:ext cx="1274789" cy="3071433"/>
            <a:chOff x="5569127" y="991733"/>
            <a:chExt cx="1913029" cy="430706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grpSp>
          <p:nvGrpSpPr>
            <p:cNvPr id="132" name="Gruppieren 131"/>
            <p:cNvGrpSpPr/>
            <p:nvPr/>
          </p:nvGrpSpPr>
          <p:grpSpPr>
            <a:xfrm rot="19541228">
              <a:off x="7163480" y="1906747"/>
              <a:ext cx="318676" cy="771776"/>
              <a:chOff x="4812632" y="1812758"/>
              <a:chExt cx="1491915" cy="3376862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67" name="Abgerundetes Rechteck 166"/>
              <p:cNvSpPr/>
              <p:nvPr/>
            </p:nvSpPr>
            <p:spPr>
              <a:xfrm>
                <a:off x="5366084" y="1812758"/>
                <a:ext cx="280737" cy="3376862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68" name="Rechteck 167"/>
              <p:cNvSpPr/>
              <p:nvPr/>
            </p:nvSpPr>
            <p:spPr>
              <a:xfrm>
                <a:off x="4812632" y="1872915"/>
                <a:ext cx="1275347" cy="425115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69" name="Eine Ecke des Rechtecks schneiden 168"/>
              <p:cNvSpPr/>
              <p:nvPr/>
            </p:nvSpPr>
            <p:spPr>
              <a:xfrm>
                <a:off x="5646821" y="2093493"/>
                <a:ext cx="657726" cy="204537"/>
              </a:xfrm>
              <a:prstGeom prst="snip1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133" name="Abgerundetes Rechteck 132"/>
            <p:cNvSpPr/>
            <p:nvPr/>
          </p:nvSpPr>
          <p:spPr>
            <a:xfrm>
              <a:off x="5927554" y="1058505"/>
              <a:ext cx="673769" cy="990730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4" name="Abgerundetes Rechteck 133"/>
            <p:cNvSpPr/>
            <p:nvPr/>
          </p:nvSpPr>
          <p:spPr>
            <a:xfrm>
              <a:off x="6144125" y="2016039"/>
              <a:ext cx="240631" cy="276596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5" name="Abgerundetes Rechteck 134"/>
            <p:cNvSpPr/>
            <p:nvPr/>
          </p:nvSpPr>
          <p:spPr>
            <a:xfrm>
              <a:off x="5706976" y="2154337"/>
              <a:ext cx="1114927" cy="144711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6" name="Sehne 135"/>
            <p:cNvSpPr/>
            <p:nvPr/>
          </p:nvSpPr>
          <p:spPr>
            <a:xfrm rot="17483471">
              <a:off x="6065080" y="2008126"/>
              <a:ext cx="398718" cy="429058"/>
            </a:xfrm>
            <a:prstGeom prst="chord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7" name="Abgerundetes Rechteck 136"/>
            <p:cNvSpPr/>
            <p:nvPr/>
          </p:nvSpPr>
          <p:spPr>
            <a:xfrm rot="332502">
              <a:off x="5610985" y="2154337"/>
              <a:ext cx="228843" cy="1642669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8" name="Abgerundetes Rechteck 137"/>
            <p:cNvSpPr/>
            <p:nvPr/>
          </p:nvSpPr>
          <p:spPr>
            <a:xfrm rot="20905504">
              <a:off x="6689050" y="2154337"/>
              <a:ext cx="228843" cy="927691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9" name="Abgerundetes Rechteck 138"/>
            <p:cNvSpPr/>
            <p:nvPr/>
          </p:nvSpPr>
          <p:spPr>
            <a:xfrm>
              <a:off x="5860767" y="3571172"/>
              <a:ext cx="403672" cy="1642669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0" name="Abgerundetes Rechteck 139"/>
            <p:cNvSpPr/>
            <p:nvPr/>
          </p:nvSpPr>
          <p:spPr>
            <a:xfrm>
              <a:off x="6274908" y="3571172"/>
              <a:ext cx="403672" cy="1642669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1" name="Abgerundetes Rechteck 140"/>
            <p:cNvSpPr/>
            <p:nvPr/>
          </p:nvSpPr>
          <p:spPr>
            <a:xfrm>
              <a:off x="5807490" y="2975671"/>
              <a:ext cx="913898" cy="627028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2" name="Abgerundetes Rechteck 141"/>
            <p:cNvSpPr/>
            <p:nvPr/>
          </p:nvSpPr>
          <p:spPr>
            <a:xfrm>
              <a:off x="6536533" y="2147012"/>
              <a:ext cx="76443" cy="935016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3" name="Abgerundetes Rechteck 142"/>
            <p:cNvSpPr/>
            <p:nvPr/>
          </p:nvSpPr>
          <p:spPr>
            <a:xfrm>
              <a:off x="5925182" y="2147012"/>
              <a:ext cx="76443" cy="935016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4" name="Abgerundetes Rechteck 143"/>
            <p:cNvSpPr/>
            <p:nvPr/>
          </p:nvSpPr>
          <p:spPr>
            <a:xfrm>
              <a:off x="5569127" y="3675317"/>
              <a:ext cx="176668" cy="226533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5" name="Abgerundetes Rechteck 144"/>
            <p:cNvSpPr/>
            <p:nvPr/>
          </p:nvSpPr>
          <p:spPr>
            <a:xfrm>
              <a:off x="7295987" y="2387987"/>
              <a:ext cx="176668" cy="226533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grpSp>
          <p:nvGrpSpPr>
            <p:cNvPr id="146" name="Gruppieren 145"/>
            <p:cNvGrpSpPr/>
            <p:nvPr/>
          </p:nvGrpSpPr>
          <p:grpSpPr>
            <a:xfrm>
              <a:off x="5863070" y="991733"/>
              <a:ext cx="802736" cy="477906"/>
              <a:chOff x="5860767" y="658755"/>
              <a:chExt cx="802736" cy="477906"/>
            </a:xfrm>
          </p:grpSpPr>
          <p:sp>
            <p:nvSpPr>
              <p:cNvPr id="165" name="Flussdiagramm: Verzögerung 164"/>
              <p:cNvSpPr/>
              <p:nvPr/>
            </p:nvSpPr>
            <p:spPr>
              <a:xfrm rot="16200000">
                <a:off x="6058995" y="494922"/>
                <a:ext cx="410885" cy="738551"/>
              </a:xfrm>
              <a:prstGeom prst="flowChartDelay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66" name="Flussdiagramm: Verzögerung 165"/>
              <p:cNvSpPr/>
              <p:nvPr/>
            </p:nvSpPr>
            <p:spPr>
              <a:xfrm rot="5400000">
                <a:off x="6223057" y="696215"/>
                <a:ext cx="78156" cy="802736"/>
              </a:xfrm>
              <a:prstGeom prst="flowChartDelay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147" name="Ellipse 146"/>
            <p:cNvSpPr/>
            <p:nvPr/>
          </p:nvSpPr>
          <p:spPr>
            <a:xfrm>
              <a:off x="6062603" y="1539071"/>
              <a:ext cx="102459" cy="121962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8" name="Ellipse 147"/>
            <p:cNvSpPr/>
            <p:nvPr/>
          </p:nvSpPr>
          <p:spPr>
            <a:xfrm>
              <a:off x="6331959" y="1546936"/>
              <a:ext cx="102459" cy="121962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9" name="Bogen 148"/>
            <p:cNvSpPr/>
            <p:nvPr/>
          </p:nvSpPr>
          <p:spPr>
            <a:xfrm rot="8647832">
              <a:off x="6128366" y="1619036"/>
              <a:ext cx="287205" cy="293618"/>
            </a:xfrm>
            <a:prstGeom prst="arc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grpSp>
          <p:nvGrpSpPr>
            <p:cNvPr id="150" name="Gruppieren 149"/>
            <p:cNvGrpSpPr/>
            <p:nvPr/>
          </p:nvGrpSpPr>
          <p:grpSpPr>
            <a:xfrm>
              <a:off x="5897465" y="5045596"/>
              <a:ext cx="359538" cy="253199"/>
              <a:chOff x="2675943" y="4283242"/>
              <a:chExt cx="431292" cy="360947"/>
            </a:xfrm>
          </p:grpSpPr>
          <p:sp>
            <p:nvSpPr>
              <p:cNvPr id="162" name="Abgerundetes Rechteck 161"/>
              <p:cNvSpPr/>
              <p:nvPr/>
            </p:nvSpPr>
            <p:spPr>
              <a:xfrm>
                <a:off x="2687053" y="4283242"/>
                <a:ext cx="409073" cy="320842"/>
              </a:xfrm>
              <a:prstGeom prst="round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63" name="Abgerundetes Rechteck 162"/>
              <p:cNvSpPr/>
              <p:nvPr/>
            </p:nvSpPr>
            <p:spPr>
              <a:xfrm>
                <a:off x="2746891" y="4392506"/>
                <a:ext cx="289396" cy="189474"/>
              </a:xfrm>
              <a:prstGeom prst="round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64" name="Abgerundetes Rechteck 163"/>
              <p:cNvSpPr/>
              <p:nvPr/>
            </p:nvSpPr>
            <p:spPr>
              <a:xfrm>
                <a:off x="2675943" y="4568969"/>
                <a:ext cx="431292" cy="75220"/>
              </a:xfrm>
              <a:prstGeom prst="round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151" name="Gruppieren 150"/>
            <p:cNvGrpSpPr/>
            <p:nvPr/>
          </p:nvGrpSpPr>
          <p:grpSpPr>
            <a:xfrm>
              <a:off x="6298326" y="5045596"/>
              <a:ext cx="359538" cy="253199"/>
              <a:chOff x="2675943" y="4283242"/>
              <a:chExt cx="431292" cy="360947"/>
            </a:xfrm>
          </p:grpSpPr>
          <p:sp>
            <p:nvSpPr>
              <p:cNvPr id="159" name="Abgerundetes Rechteck 158"/>
              <p:cNvSpPr/>
              <p:nvPr/>
            </p:nvSpPr>
            <p:spPr>
              <a:xfrm>
                <a:off x="2687053" y="4283242"/>
                <a:ext cx="409073" cy="320842"/>
              </a:xfrm>
              <a:prstGeom prst="round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60" name="Abgerundetes Rechteck 159"/>
              <p:cNvSpPr/>
              <p:nvPr/>
            </p:nvSpPr>
            <p:spPr>
              <a:xfrm>
                <a:off x="2746891" y="4392506"/>
                <a:ext cx="289396" cy="189474"/>
              </a:xfrm>
              <a:prstGeom prst="round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61" name="Abgerundetes Rechteck 160"/>
              <p:cNvSpPr/>
              <p:nvPr/>
            </p:nvSpPr>
            <p:spPr>
              <a:xfrm>
                <a:off x="2675943" y="4568969"/>
                <a:ext cx="431292" cy="75220"/>
              </a:xfrm>
              <a:prstGeom prst="round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152" name="Gruppieren 151"/>
            <p:cNvGrpSpPr/>
            <p:nvPr/>
          </p:nvGrpSpPr>
          <p:grpSpPr>
            <a:xfrm>
              <a:off x="5755121" y="1462447"/>
              <a:ext cx="156295" cy="336610"/>
              <a:chOff x="2783305" y="3722043"/>
              <a:chExt cx="156295" cy="336610"/>
            </a:xfrm>
          </p:grpSpPr>
          <p:sp>
            <p:nvSpPr>
              <p:cNvPr id="157" name="Abgerundetes Rechteck 156"/>
              <p:cNvSpPr/>
              <p:nvPr/>
            </p:nvSpPr>
            <p:spPr>
              <a:xfrm>
                <a:off x="2783305" y="3722043"/>
                <a:ext cx="120316" cy="336610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58" name="Abgerundetes Rechteck 157"/>
              <p:cNvSpPr/>
              <p:nvPr/>
            </p:nvSpPr>
            <p:spPr>
              <a:xfrm>
                <a:off x="2893881" y="3722043"/>
                <a:ext cx="45719" cy="336610"/>
              </a:xfrm>
              <a:prstGeom prst="round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153" name="Gruppieren 152"/>
            <p:cNvGrpSpPr/>
            <p:nvPr/>
          </p:nvGrpSpPr>
          <p:grpSpPr>
            <a:xfrm flipH="1">
              <a:off x="6611925" y="1462447"/>
              <a:ext cx="156295" cy="336610"/>
              <a:chOff x="2783305" y="3722043"/>
              <a:chExt cx="156295" cy="336610"/>
            </a:xfrm>
          </p:grpSpPr>
          <p:sp>
            <p:nvSpPr>
              <p:cNvPr id="155" name="Abgerundetes Rechteck 154"/>
              <p:cNvSpPr/>
              <p:nvPr/>
            </p:nvSpPr>
            <p:spPr>
              <a:xfrm>
                <a:off x="2783305" y="3722043"/>
                <a:ext cx="120316" cy="336610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56" name="Abgerundetes Rechteck 155"/>
              <p:cNvSpPr/>
              <p:nvPr/>
            </p:nvSpPr>
            <p:spPr>
              <a:xfrm>
                <a:off x="2893881" y="3722043"/>
                <a:ext cx="45719" cy="336610"/>
              </a:xfrm>
              <a:prstGeom prst="round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154" name="Abgerundetes Rechteck 153"/>
            <p:cNvSpPr/>
            <p:nvPr/>
          </p:nvSpPr>
          <p:spPr>
            <a:xfrm rot="2954793">
              <a:off x="6982600" y="2454705"/>
              <a:ext cx="228843" cy="68003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84" name="Textfeld 83"/>
          <p:cNvSpPr txBox="1"/>
          <p:nvPr/>
        </p:nvSpPr>
        <p:spPr>
          <a:xfrm>
            <a:off x="6121210" y="2155611"/>
            <a:ext cx="250439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>
                <a:solidFill>
                  <a:schemeClr val="accent1">
                    <a:lumMod val="75000"/>
                  </a:schemeClr>
                </a:solidFill>
                <a:latin typeface="Century Schoolbook" panose="02040604050505020304" pitchFamily="18" charset="0"/>
              </a:rPr>
              <a:t>d</a:t>
            </a:r>
            <a:r>
              <a:rPr lang="de-DE" sz="2000" dirty="0" smtClean="0">
                <a:solidFill>
                  <a:schemeClr val="accent1">
                    <a:lumMod val="75000"/>
                  </a:schemeClr>
                </a:solidFill>
                <a:latin typeface="Century Schoolbook" panose="02040604050505020304" pitchFamily="18" charset="0"/>
              </a:rPr>
              <a:t>er Schutz der Beschäftigten auch funktioniert </a:t>
            </a:r>
          </a:p>
          <a:p>
            <a:endParaRPr lang="de-DE" sz="1600" dirty="0">
              <a:solidFill>
                <a:schemeClr val="accent1">
                  <a:lumMod val="75000"/>
                </a:schemeClr>
              </a:solidFill>
              <a:latin typeface="Century Schoolbook" panose="02040604050505020304" pitchFamily="18" charset="0"/>
            </a:endParaRPr>
          </a:p>
        </p:txBody>
      </p:sp>
      <p:grpSp>
        <p:nvGrpSpPr>
          <p:cNvPr id="85" name="Gruppieren 84"/>
          <p:cNvGrpSpPr/>
          <p:nvPr/>
        </p:nvGrpSpPr>
        <p:grpSpPr>
          <a:xfrm rot="20205357">
            <a:off x="5656904" y="3446348"/>
            <a:ext cx="928612" cy="771183"/>
            <a:chOff x="1608429" y="3847665"/>
            <a:chExt cx="1986905" cy="161642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86" name="Abgerundetes Rechteck 85"/>
            <p:cNvSpPr/>
            <p:nvPr/>
          </p:nvSpPr>
          <p:spPr>
            <a:xfrm>
              <a:off x="1820780" y="3847665"/>
              <a:ext cx="1061820" cy="445165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7" name="Abgerundetes Rechteck 86"/>
            <p:cNvSpPr/>
            <p:nvPr/>
          </p:nvSpPr>
          <p:spPr>
            <a:xfrm rot="16378596">
              <a:off x="1347300" y="4507103"/>
              <a:ext cx="1005783" cy="29432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8" name="Flussdiagramm: Verzögerung 87"/>
            <p:cNvSpPr/>
            <p:nvPr/>
          </p:nvSpPr>
          <p:spPr>
            <a:xfrm rot="10800000">
              <a:off x="1608429" y="3847665"/>
              <a:ext cx="637342" cy="445165"/>
            </a:xfrm>
            <a:prstGeom prst="flowChartDelay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9" name="Abgerundetes Rechteck 88"/>
            <p:cNvSpPr/>
            <p:nvPr/>
          </p:nvSpPr>
          <p:spPr>
            <a:xfrm>
              <a:off x="2669505" y="3847665"/>
              <a:ext cx="231887" cy="45587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0" name="Flussdiagramm: Verzögerung 89"/>
            <p:cNvSpPr/>
            <p:nvPr/>
          </p:nvSpPr>
          <p:spPr>
            <a:xfrm>
              <a:off x="2890221" y="3945298"/>
              <a:ext cx="252286" cy="239652"/>
            </a:xfrm>
            <a:prstGeom prst="flowChartDelay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1" name="Abgerundetes Rechteck 90"/>
            <p:cNvSpPr/>
            <p:nvPr/>
          </p:nvSpPr>
          <p:spPr>
            <a:xfrm rot="16200000">
              <a:off x="3344538" y="3837187"/>
              <a:ext cx="45719" cy="45587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2" name="Abgerundetes Rechteck 91"/>
            <p:cNvSpPr/>
            <p:nvPr/>
          </p:nvSpPr>
          <p:spPr>
            <a:xfrm>
              <a:off x="1677112" y="5114862"/>
              <a:ext cx="455873" cy="349230"/>
            </a:xfrm>
            <a:prstGeom prst="roundRect">
              <a:avLst/>
            </a:prstGeom>
            <a:solidFill>
              <a:srgbClr val="D55D1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93" name="Gruppieren 92"/>
          <p:cNvGrpSpPr/>
          <p:nvPr/>
        </p:nvGrpSpPr>
        <p:grpSpPr>
          <a:xfrm>
            <a:off x="1104957" y="1631271"/>
            <a:ext cx="2289138" cy="2385302"/>
            <a:chOff x="6320589" y="987737"/>
            <a:chExt cx="3921977" cy="385921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94" name="Bogen 93"/>
            <p:cNvSpPr/>
            <p:nvPr/>
          </p:nvSpPr>
          <p:spPr>
            <a:xfrm rot="10385928">
              <a:off x="7713357" y="987737"/>
              <a:ext cx="2529209" cy="1784866"/>
            </a:xfrm>
            <a:prstGeom prst="arc">
              <a:avLst>
                <a:gd name="adj1" fmla="val 16482912"/>
                <a:gd name="adj2" fmla="val 21474525"/>
              </a:avLst>
            </a:prstGeom>
            <a:ln w="381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grpSp>
          <p:nvGrpSpPr>
            <p:cNvPr id="95" name="Gruppieren 94"/>
            <p:cNvGrpSpPr/>
            <p:nvPr/>
          </p:nvGrpSpPr>
          <p:grpSpPr>
            <a:xfrm>
              <a:off x="6320589" y="1824110"/>
              <a:ext cx="3357319" cy="3022844"/>
              <a:chOff x="6320589" y="1824110"/>
              <a:chExt cx="3357319" cy="3022844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11" name="Abgerundetes Rechteck 110"/>
              <p:cNvSpPr/>
              <p:nvPr/>
            </p:nvSpPr>
            <p:spPr>
              <a:xfrm rot="4123047">
                <a:off x="7016344" y="2509680"/>
                <a:ext cx="1491916" cy="341913"/>
              </a:xfrm>
              <a:prstGeom prst="roundRect">
                <a:avLst/>
              </a:prstGeom>
              <a:solidFill>
                <a:srgbClr val="EDBC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12" name="Abgerundetes Rechteck 111"/>
              <p:cNvSpPr/>
              <p:nvPr/>
            </p:nvSpPr>
            <p:spPr>
              <a:xfrm rot="17186696">
                <a:off x="6352941" y="2637355"/>
                <a:ext cx="1491916" cy="500289"/>
              </a:xfrm>
              <a:prstGeom prst="roundRect">
                <a:avLst/>
              </a:prstGeom>
              <a:solidFill>
                <a:srgbClr val="EDBC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13" name="Abgerundetes Rechteck 112"/>
              <p:cNvSpPr/>
              <p:nvPr/>
            </p:nvSpPr>
            <p:spPr>
              <a:xfrm rot="19948709">
                <a:off x="7927133" y="3002559"/>
                <a:ext cx="1277284" cy="192946"/>
              </a:xfrm>
              <a:prstGeom prst="roundRect">
                <a:avLst/>
              </a:prstGeom>
              <a:solidFill>
                <a:srgbClr val="EDBC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grpSp>
            <p:nvGrpSpPr>
              <p:cNvPr id="114" name="Gruppieren 113"/>
              <p:cNvGrpSpPr/>
              <p:nvPr/>
            </p:nvGrpSpPr>
            <p:grpSpPr>
              <a:xfrm>
                <a:off x="7098899" y="1824110"/>
                <a:ext cx="544776" cy="554263"/>
                <a:chOff x="8591783" y="944562"/>
                <a:chExt cx="544776" cy="554263"/>
              </a:xfrm>
            </p:grpSpPr>
            <p:sp>
              <p:nvSpPr>
                <p:cNvPr id="125" name="Ellipse 124"/>
                <p:cNvSpPr/>
                <p:nvPr/>
              </p:nvSpPr>
              <p:spPr>
                <a:xfrm>
                  <a:off x="8591783" y="944562"/>
                  <a:ext cx="544776" cy="554263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126" name="Ellipse 125"/>
                <p:cNvSpPr/>
                <p:nvPr/>
              </p:nvSpPr>
              <p:spPr>
                <a:xfrm>
                  <a:off x="8694772" y="1051200"/>
                  <a:ext cx="338798" cy="340986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grpSp>
            <p:nvGrpSpPr>
              <p:cNvPr id="115" name="Gruppieren 114"/>
              <p:cNvGrpSpPr/>
              <p:nvPr/>
            </p:nvGrpSpPr>
            <p:grpSpPr>
              <a:xfrm>
                <a:off x="7840223" y="3156606"/>
                <a:ext cx="357020" cy="355733"/>
                <a:chOff x="8591783" y="944562"/>
                <a:chExt cx="544776" cy="554263"/>
              </a:xfrm>
            </p:grpSpPr>
            <p:sp>
              <p:nvSpPr>
                <p:cNvPr id="123" name="Ellipse 122"/>
                <p:cNvSpPr/>
                <p:nvPr/>
              </p:nvSpPr>
              <p:spPr>
                <a:xfrm>
                  <a:off x="8591783" y="944562"/>
                  <a:ext cx="544776" cy="554263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124" name="Ellipse 123"/>
                <p:cNvSpPr/>
                <p:nvPr/>
              </p:nvSpPr>
              <p:spPr>
                <a:xfrm>
                  <a:off x="8694772" y="1051200"/>
                  <a:ext cx="338798" cy="340986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sp>
            <p:nvSpPr>
              <p:cNvPr id="116" name="Flussdiagramm: Verzögerung 115"/>
              <p:cNvSpPr/>
              <p:nvPr/>
            </p:nvSpPr>
            <p:spPr>
              <a:xfrm rot="16200000">
                <a:off x="6359054" y="3516691"/>
                <a:ext cx="1018673" cy="944677"/>
              </a:xfrm>
              <a:prstGeom prst="flowChartDelay">
                <a:avLst/>
              </a:prstGeom>
              <a:solidFill>
                <a:srgbClr val="EDBC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grpSp>
            <p:nvGrpSpPr>
              <p:cNvPr id="117" name="Gruppieren 116"/>
              <p:cNvGrpSpPr/>
              <p:nvPr/>
            </p:nvGrpSpPr>
            <p:grpSpPr>
              <a:xfrm>
                <a:off x="6546571" y="3210492"/>
                <a:ext cx="720374" cy="689300"/>
                <a:chOff x="8591783" y="944562"/>
                <a:chExt cx="544776" cy="554263"/>
              </a:xfrm>
            </p:grpSpPr>
            <p:sp>
              <p:nvSpPr>
                <p:cNvPr id="121" name="Ellipse 120"/>
                <p:cNvSpPr/>
                <p:nvPr/>
              </p:nvSpPr>
              <p:spPr>
                <a:xfrm>
                  <a:off x="8591783" y="944562"/>
                  <a:ext cx="544776" cy="554263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122" name="Ellipse 121"/>
                <p:cNvSpPr/>
                <p:nvPr/>
              </p:nvSpPr>
              <p:spPr>
                <a:xfrm>
                  <a:off x="8694772" y="1051200"/>
                  <a:ext cx="338798" cy="340986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sp>
            <p:nvSpPr>
              <p:cNvPr id="118" name="Abgerundetes Rechteck 117"/>
              <p:cNvSpPr/>
              <p:nvPr/>
            </p:nvSpPr>
            <p:spPr>
              <a:xfrm rot="2304901">
                <a:off x="8962464" y="2869208"/>
                <a:ext cx="657726" cy="145691"/>
              </a:xfrm>
              <a:prstGeom prst="round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19" name="Abgerundetes Rechteck 118"/>
              <p:cNvSpPr/>
              <p:nvPr/>
            </p:nvSpPr>
            <p:spPr>
              <a:xfrm rot="2304901">
                <a:off x="9487103" y="3153362"/>
                <a:ext cx="190805" cy="45719"/>
              </a:xfrm>
              <a:prstGeom prst="round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20" name="Abgerundetes Rechteck 119"/>
              <p:cNvSpPr/>
              <p:nvPr/>
            </p:nvSpPr>
            <p:spPr>
              <a:xfrm>
                <a:off x="6320589" y="4498366"/>
                <a:ext cx="1106906" cy="348588"/>
              </a:xfrm>
              <a:prstGeom prst="round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</p:grpSp>
      <p:sp>
        <p:nvSpPr>
          <p:cNvPr id="6" name="Gewitterblitz 5"/>
          <p:cNvSpPr/>
          <p:nvPr/>
        </p:nvSpPr>
        <p:spPr>
          <a:xfrm rot="20244192">
            <a:off x="5442974" y="3417720"/>
            <a:ext cx="374400" cy="314938"/>
          </a:xfrm>
          <a:prstGeom prst="lightningBol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Explosion 2 6"/>
          <p:cNvSpPr/>
          <p:nvPr/>
        </p:nvSpPr>
        <p:spPr>
          <a:xfrm>
            <a:off x="3033359" y="2319505"/>
            <a:ext cx="934390" cy="636607"/>
          </a:xfrm>
          <a:prstGeom prst="irregularSeal2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36997">
            <a:off x="3566410" y="404616"/>
            <a:ext cx="738123" cy="73812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7" name="Grafik 1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8038">
            <a:off x="5358303" y="586704"/>
            <a:ext cx="738123" cy="73812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8" name="Grafik 1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76025">
            <a:off x="6734235" y="3204386"/>
            <a:ext cx="738123" cy="64810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9" name="Grafik 1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36997">
            <a:off x="2505472" y="1330176"/>
            <a:ext cx="738123" cy="6458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9" name="Textfeld 78"/>
          <p:cNvSpPr txBox="1"/>
          <p:nvPr/>
        </p:nvSpPr>
        <p:spPr>
          <a:xfrm rot="20853153">
            <a:off x="255440" y="184331"/>
            <a:ext cx="1301194" cy="338554"/>
          </a:xfrm>
          <a:prstGeom prst="rect">
            <a:avLst/>
          </a:prstGeom>
          <a:solidFill>
            <a:srgbClr val="FFC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de-DE" sz="1600" dirty="0" smtClean="0">
                <a:solidFill>
                  <a:schemeClr val="accent1">
                    <a:lumMod val="50000"/>
                  </a:schemeClr>
                </a:solidFill>
                <a:latin typeface="Century Schoolbook" panose="02040604050505020304" pitchFamily="18" charset="0"/>
              </a:rPr>
              <a:t>technischer</a:t>
            </a:r>
            <a:endParaRPr lang="de-DE" sz="1600" dirty="0">
              <a:solidFill>
                <a:schemeClr val="accent1">
                  <a:lumMod val="50000"/>
                </a:schemeClr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421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4000">
        <p:fade/>
      </p:transition>
    </mc:Choice>
    <mc:Fallback xmlns="">
      <p:transition advClick="0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75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750"/>
                            </p:stCondLst>
                            <p:childTnLst>
                              <p:par>
                                <p:cTn id="1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44444E-6 L 0.329 -0.00027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41" y="-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75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2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36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19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19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24" decel="50000">
                                          <p:stCondLst>
                                            <p:cond delay="1003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19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19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25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75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75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75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7750"/>
                            </p:stCondLst>
                            <p:childTnLst>
                              <p:par>
                                <p:cTn id="62" presetID="26" presetClass="emph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1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8750"/>
                            </p:stCondLst>
                            <p:childTnLst>
                              <p:par>
                                <p:cTn id="6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9250"/>
                            </p:stCondLst>
                            <p:childTnLst>
                              <p:par>
                                <p:cTn id="7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 tmFilter="0, 0; .2, .5; .8, .5; 1, 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250" autoRev="1" fill="hold"/>
                                        <p:tgtEl>
                                          <p:spTgt spid="1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9750"/>
                            </p:stCondLst>
                            <p:childTnLst>
                              <p:par>
                                <p:cTn id="74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 tmFilter="0, 0; .2, .5; .8, .5; 1, 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250" autoRev="1" fill="hold"/>
                                        <p:tgtEl>
                                          <p:spTgt spid="1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84" grpId="0"/>
      <p:bldP spid="6" grpId="0" animBg="1"/>
      <p:bldP spid="7" grpId="0" animBg="1"/>
      <p:bldP spid="7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1218910" y="3064313"/>
            <a:ext cx="66431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dirty="0" smtClean="0">
                <a:solidFill>
                  <a:schemeClr val="accent1">
                    <a:lumMod val="75000"/>
                  </a:schemeClr>
                </a:solidFill>
                <a:latin typeface="Century Schoolbook" panose="02040604050505020304" pitchFamily="18" charset="0"/>
              </a:rPr>
              <a:t>Werde Teil unseres Teams!</a:t>
            </a:r>
            <a:endParaRPr lang="de-DE" sz="4000" dirty="0">
              <a:solidFill>
                <a:schemeClr val="accent1">
                  <a:lumMod val="75000"/>
                </a:schemeClr>
              </a:solidFill>
              <a:latin typeface="Century Schoolbook" panose="02040604050505020304" pitchFamily="18" charset="0"/>
            </a:endParaRPr>
          </a:p>
        </p:txBody>
      </p:sp>
      <p:grpSp>
        <p:nvGrpSpPr>
          <p:cNvPr id="2" name="Gruppieren 1"/>
          <p:cNvGrpSpPr>
            <a:grpSpLocks noChangeAspect="1"/>
          </p:cNvGrpSpPr>
          <p:nvPr/>
        </p:nvGrpSpPr>
        <p:grpSpPr>
          <a:xfrm>
            <a:off x="2542767" y="722507"/>
            <a:ext cx="4133112" cy="1902238"/>
            <a:chOff x="38019" y="470534"/>
            <a:chExt cx="8874195" cy="4084291"/>
          </a:xfrm>
        </p:grpSpPr>
        <p:grpSp>
          <p:nvGrpSpPr>
            <p:cNvPr id="30" name="Gruppieren 29"/>
            <p:cNvGrpSpPr/>
            <p:nvPr/>
          </p:nvGrpSpPr>
          <p:grpSpPr>
            <a:xfrm>
              <a:off x="201144" y="470534"/>
              <a:ext cx="1440655" cy="2112130"/>
              <a:chOff x="2566737" y="1784684"/>
              <a:chExt cx="2077452" cy="2915652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31" name="Ellipse 30"/>
              <p:cNvSpPr/>
              <p:nvPr/>
            </p:nvSpPr>
            <p:spPr>
              <a:xfrm>
                <a:off x="2566737" y="2518610"/>
                <a:ext cx="1267326" cy="1227221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2" name="Ellipse 31"/>
              <p:cNvSpPr/>
              <p:nvPr/>
            </p:nvSpPr>
            <p:spPr>
              <a:xfrm>
                <a:off x="3376863" y="2518611"/>
                <a:ext cx="1267326" cy="1227221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3" name="Ellipse 32"/>
              <p:cNvSpPr/>
              <p:nvPr/>
            </p:nvSpPr>
            <p:spPr>
              <a:xfrm>
                <a:off x="2971800" y="1784684"/>
                <a:ext cx="1267326" cy="1227221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4" name="Rechteck 33"/>
              <p:cNvSpPr/>
              <p:nvPr/>
            </p:nvSpPr>
            <p:spPr>
              <a:xfrm>
                <a:off x="3517231" y="3609473"/>
                <a:ext cx="176463" cy="1090863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35" name="Gruppieren 34"/>
            <p:cNvGrpSpPr/>
            <p:nvPr/>
          </p:nvGrpSpPr>
          <p:grpSpPr>
            <a:xfrm rot="2767485">
              <a:off x="3632114" y="2920102"/>
              <a:ext cx="1013417" cy="2256029"/>
              <a:chOff x="4812632" y="1812758"/>
              <a:chExt cx="1491915" cy="3376862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36" name="Abgerundetes Rechteck 35"/>
              <p:cNvSpPr/>
              <p:nvPr/>
            </p:nvSpPr>
            <p:spPr>
              <a:xfrm>
                <a:off x="5366084" y="1812758"/>
                <a:ext cx="280737" cy="3376862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7" name="Rechteck 36"/>
              <p:cNvSpPr/>
              <p:nvPr/>
            </p:nvSpPr>
            <p:spPr>
              <a:xfrm>
                <a:off x="4812632" y="1872915"/>
                <a:ext cx="1275347" cy="425115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8" name="Eine Ecke des Rechtecks schneiden 37"/>
              <p:cNvSpPr/>
              <p:nvPr/>
            </p:nvSpPr>
            <p:spPr>
              <a:xfrm>
                <a:off x="5646821" y="2093493"/>
                <a:ext cx="657726" cy="204537"/>
              </a:xfrm>
              <a:prstGeom prst="snip1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39" name="Gruppieren 38"/>
            <p:cNvGrpSpPr/>
            <p:nvPr/>
          </p:nvGrpSpPr>
          <p:grpSpPr>
            <a:xfrm>
              <a:off x="7663493" y="1923721"/>
              <a:ext cx="1214461" cy="2010346"/>
              <a:chOff x="8279040" y="1292632"/>
              <a:chExt cx="1725436" cy="2559521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40" name="Ellipse 39"/>
              <p:cNvSpPr/>
              <p:nvPr/>
            </p:nvSpPr>
            <p:spPr>
              <a:xfrm>
                <a:off x="8279040" y="1292632"/>
                <a:ext cx="1725436" cy="1677899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41" name="Ecken des Rechtecks auf der gleichen Seite schneiden 40"/>
              <p:cNvSpPr/>
              <p:nvPr/>
            </p:nvSpPr>
            <p:spPr>
              <a:xfrm rot="10800000">
                <a:off x="8863430" y="3067588"/>
                <a:ext cx="577515" cy="784565"/>
              </a:xfrm>
              <a:prstGeom prst="snip2Same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42" name="Zylinder 41"/>
              <p:cNvSpPr/>
              <p:nvPr/>
            </p:nvSpPr>
            <p:spPr>
              <a:xfrm>
                <a:off x="8856675" y="2895115"/>
                <a:ext cx="591026" cy="531585"/>
              </a:xfrm>
              <a:prstGeom prst="can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43" name="Ellipse 42"/>
              <p:cNvSpPr/>
              <p:nvPr/>
            </p:nvSpPr>
            <p:spPr>
              <a:xfrm>
                <a:off x="8618963" y="1886123"/>
                <a:ext cx="1079957" cy="1491916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44" name="Gerader Verbinder 43"/>
              <p:cNvCxnSpPr/>
              <p:nvPr/>
            </p:nvCxnSpPr>
            <p:spPr>
              <a:xfrm>
                <a:off x="8863430" y="3507186"/>
                <a:ext cx="577515" cy="0"/>
              </a:xfrm>
              <a:prstGeom prst="line">
                <a:avLst/>
              </a:prstGeom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5" name="Gerader Verbinder 44"/>
              <p:cNvCxnSpPr/>
              <p:nvPr/>
            </p:nvCxnSpPr>
            <p:spPr>
              <a:xfrm>
                <a:off x="8870185" y="3587396"/>
                <a:ext cx="577515" cy="0"/>
              </a:xfrm>
              <a:prstGeom prst="line">
                <a:avLst/>
              </a:prstGeom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6" name="Gerader Verbinder 45"/>
              <p:cNvCxnSpPr/>
              <p:nvPr/>
            </p:nvCxnSpPr>
            <p:spPr>
              <a:xfrm>
                <a:off x="8856675" y="3684459"/>
                <a:ext cx="577515" cy="0"/>
              </a:xfrm>
              <a:prstGeom prst="line">
                <a:avLst/>
              </a:prstGeom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47" name="Gruppieren 46"/>
            <p:cNvGrpSpPr/>
            <p:nvPr/>
          </p:nvGrpSpPr>
          <p:grpSpPr>
            <a:xfrm rot="20051591">
              <a:off x="38019" y="2218987"/>
              <a:ext cx="3188516" cy="1194661"/>
              <a:chOff x="796997" y="4953030"/>
              <a:chExt cx="3149101" cy="1211107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48" name="Trapezoid 47"/>
              <p:cNvSpPr/>
              <p:nvPr/>
            </p:nvSpPr>
            <p:spPr>
              <a:xfrm rot="16200000">
                <a:off x="1765994" y="3984033"/>
                <a:ext cx="1211107" cy="3149101"/>
              </a:xfrm>
              <a:prstGeom prst="trapezoid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49" name="Textfeld 48"/>
              <p:cNvSpPr txBox="1"/>
              <p:nvPr/>
            </p:nvSpPr>
            <p:spPr>
              <a:xfrm>
                <a:off x="817887" y="5223619"/>
                <a:ext cx="3128209" cy="669925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de-DE" sz="1400" dirty="0">
                    <a:solidFill>
                      <a:schemeClr val="accent1">
                        <a:lumMod val="75000"/>
                      </a:schemeClr>
                    </a:solidFill>
                    <a:latin typeface="Eras Bold ITC" panose="020B0907030504020204" pitchFamily="34" charset="0"/>
                  </a:rPr>
                  <a:t>Umweltschutz</a:t>
                </a:r>
                <a:endParaRPr lang="de-DE" sz="3200" dirty="0">
                  <a:solidFill>
                    <a:schemeClr val="accent1">
                      <a:lumMod val="75000"/>
                    </a:schemeClr>
                  </a:solidFill>
                  <a:latin typeface="Eras Bold ITC" panose="020B0907030504020204" pitchFamily="34" charset="0"/>
                </a:endParaRPr>
              </a:p>
            </p:txBody>
          </p:sp>
        </p:grpSp>
        <p:grpSp>
          <p:nvGrpSpPr>
            <p:cNvPr id="50" name="Gruppieren 49"/>
            <p:cNvGrpSpPr/>
            <p:nvPr/>
          </p:nvGrpSpPr>
          <p:grpSpPr>
            <a:xfrm rot="18493411">
              <a:off x="2832917" y="1587077"/>
              <a:ext cx="3149101" cy="1211107"/>
              <a:chOff x="796997" y="4953030"/>
              <a:chExt cx="3149101" cy="1211107"/>
            </a:xfrm>
            <a:solidFill>
              <a:schemeClr val="accent1">
                <a:lumMod val="40000"/>
                <a:lumOff val="6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1" name="Trapezoid 50"/>
              <p:cNvSpPr/>
              <p:nvPr/>
            </p:nvSpPr>
            <p:spPr>
              <a:xfrm rot="16200000">
                <a:off x="1765994" y="3984033"/>
                <a:ext cx="1211107" cy="3149101"/>
              </a:xfrm>
              <a:prstGeom prst="trapezoid">
                <a:avLst/>
              </a:prstGeom>
              <a:solidFill>
                <a:srgbClr val="BDD7E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52" name="Textfeld 51"/>
              <p:cNvSpPr txBox="1"/>
              <p:nvPr/>
            </p:nvSpPr>
            <p:spPr>
              <a:xfrm>
                <a:off x="817885" y="5228167"/>
                <a:ext cx="3128210" cy="66082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de-DE" sz="1400" dirty="0">
                    <a:solidFill>
                      <a:srgbClr val="FF66CC"/>
                    </a:solidFill>
                    <a:latin typeface="Century Schoolbook" panose="02040604050505020304" pitchFamily="18" charset="0"/>
                  </a:rPr>
                  <a:t>Arbeitsschutz</a:t>
                </a:r>
                <a:endParaRPr lang="de-DE" sz="3200" dirty="0">
                  <a:solidFill>
                    <a:srgbClr val="FF66CC"/>
                  </a:solidFill>
                  <a:latin typeface="Century Schoolbook" panose="02040604050505020304" pitchFamily="18" charset="0"/>
                </a:endParaRPr>
              </a:p>
            </p:txBody>
          </p:sp>
        </p:grpSp>
        <p:grpSp>
          <p:nvGrpSpPr>
            <p:cNvPr id="53" name="Gruppieren 52"/>
            <p:cNvGrpSpPr/>
            <p:nvPr/>
          </p:nvGrpSpPr>
          <p:grpSpPr>
            <a:xfrm rot="19776444">
              <a:off x="5250384" y="1150912"/>
              <a:ext cx="3661830" cy="1331485"/>
              <a:chOff x="7713665" y="764132"/>
              <a:chExt cx="3740133" cy="1331485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4" name="Trapezoid 53"/>
              <p:cNvSpPr/>
              <p:nvPr/>
            </p:nvSpPr>
            <p:spPr>
              <a:xfrm rot="16200000">
                <a:off x="8917989" y="-440192"/>
                <a:ext cx="1331485" cy="3740133"/>
              </a:xfrm>
              <a:prstGeom prst="trapezoid">
                <a:avLst/>
              </a:prstGeom>
              <a:solidFill>
                <a:srgbClr val="EC7A9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55" name="Textfeld 54"/>
              <p:cNvSpPr txBox="1"/>
              <p:nvPr/>
            </p:nvSpPr>
            <p:spPr>
              <a:xfrm>
                <a:off x="7713666" y="1102414"/>
                <a:ext cx="3709442" cy="660828"/>
              </a:xfrm>
              <a:prstGeom prst="rect">
                <a:avLst/>
              </a:prstGeom>
              <a:solidFill>
                <a:srgbClr val="EC7A9B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de-DE" sz="14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Britannic Bold" panose="020B0903060703020204" pitchFamily="34" charset="0"/>
                  </a:rPr>
                  <a:t>Verbraucherschutz</a:t>
                </a:r>
                <a:endParaRPr lang="de-DE" sz="32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Britannic Bold" panose="020B0903060703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416253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4000">
        <p15:prstTrans prst="curtains"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ruppieren 87"/>
          <p:cNvGrpSpPr>
            <a:grpSpLocks noChangeAspect="1"/>
          </p:cNvGrpSpPr>
          <p:nvPr/>
        </p:nvGrpSpPr>
        <p:grpSpPr>
          <a:xfrm>
            <a:off x="8876409" y="5271814"/>
            <a:ext cx="142320" cy="342901"/>
            <a:chOff x="5569127" y="991733"/>
            <a:chExt cx="1913029" cy="430706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grpSp>
          <p:nvGrpSpPr>
            <p:cNvPr id="89" name="Gruppieren 88"/>
            <p:cNvGrpSpPr/>
            <p:nvPr/>
          </p:nvGrpSpPr>
          <p:grpSpPr>
            <a:xfrm rot="19541228">
              <a:off x="7163480" y="1906747"/>
              <a:ext cx="318676" cy="771776"/>
              <a:chOff x="4812632" y="1812758"/>
              <a:chExt cx="1491915" cy="3376862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24" name="Abgerundetes Rechteck 123"/>
              <p:cNvSpPr/>
              <p:nvPr/>
            </p:nvSpPr>
            <p:spPr>
              <a:xfrm>
                <a:off x="5366084" y="1812758"/>
                <a:ext cx="280737" cy="3376862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25" name="Rechteck 124"/>
              <p:cNvSpPr/>
              <p:nvPr/>
            </p:nvSpPr>
            <p:spPr>
              <a:xfrm>
                <a:off x="4812632" y="1872915"/>
                <a:ext cx="1275347" cy="425115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26" name="Eine Ecke des Rechtecks schneiden 125"/>
              <p:cNvSpPr/>
              <p:nvPr/>
            </p:nvSpPr>
            <p:spPr>
              <a:xfrm>
                <a:off x="5646821" y="2093493"/>
                <a:ext cx="657726" cy="204537"/>
              </a:xfrm>
              <a:prstGeom prst="snip1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90" name="Abgerundetes Rechteck 89"/>
            <p:cNvSpPr/>
            <p:nvPr/>
          </p:nvSpPr>
          <p:spPr>
            <a:xfrm>
              <a:off x="5927554" y="1058505"/>
              <a:ext cx="673769" cy="990730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1" name="Abgerundetes Rechteck 90"/>
            <p:cNvSpPr/>
            <p:nvPr/>
          </p:nvSpPr>
          <p:spPr>
            <a:xfrm>
              <a:off x="6144125" y="2016039"/>
              <a:ext cx="240631" cy="276596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2" name="Abgerundetes Rechteck 91"/>
            <p:cNvSpPr/>
            <p:nvPr/>
          </p:nvSpPr>
          <p:spPr>
            <a:xfrm>
              <a:off x="5706976" y="2154337"/>
              <a:ext cx="1114927" cy="144711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3" name="Sehne 92"/>
            <p:cNvSpPr/>
            <p:nvPr/>
          </p:nvSpPr>
          <p:spPr>
            <a:xfrm rot="17483471">
              <a:off x="6065080" y="2008126"/>
              <a:ext cx="398718" cy="429058"/>
            </a:xfrm>
            <a:prstGeom prst="chord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4" name="Abgerundetes Rechteck 93"/>
            <p:cNvSpPr/>
            <p:nvPr/>
          </p:nvSpPr>
          <p:spPr>
            <a:xfrm rot="332502">
              <a:off x="5610985" y="2154337"/>
              <a:ext cx="228843" cy="1642669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5" name="Abgerundetes Rechteck 94"/>
            <p:cNvSpPr/>
            <p:nvPr/>
          </p:nvSpPr>
          <p:spPr>
            <a:xfrm rot="20905504">
              <a:off x="6689050" y="2154337"/>
              <a:ext cx="228843" cy="927691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6" name="Abgerundetes Rechteck 95"/>
            <p:cNvSpPr/>
            <p:nvPr/>
          </p:nvSpPr>
          <p:spPr>
            <a:xfrm>
              <a:off x="5860767" y="3571172"/>
              <a:ext cx="403672" cy="1642669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7" name="Abgerundetes Rechteck 96"/>
            <p:cNvSpPr/>
            <p:nvPr/>
          </p:nvSpPr>
          <p:spPr>
            <a:xfrm>
              <a:off x="6274908" y="3571172"/>
              <a:ext cx="403672" cy="1642669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8" name="Abgerundetes Rechteck 97"/>
            <p:cNvSpPr/>
            <p:nvPr/>
          </p:nvSpPr>
          <p:spPr>
            <a:xfrm>
              <a:off x="5807490" y="2975671"/>
              <a:ext cx="913898" cy="627028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9" name="Abgerundetes Rechteck 98"/>
            <p:cNvSpPr/>
            <p:nvPr/>
          </p:nvSpPr>
          <p:spPr>
            <a:xfrm>
              <a:off x="6536533" y="2147012"/>
              <a:ext cx="76443" cy="935016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0" name="Abgerundetes Rechteck 99"/>
            <p:cNvSpPr/>
            <p:nvPr/>
          </p:nvSpPr>
          <p:spPr>
            <a:xfrm>
              <a:off x="5925182" y="2147012"/>
              <a:ext cx="76443" cy="935016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1" name="Abgerundetes Rechteck 100"/>
            <p:cNvSpPr/>
            <p:nvPr/>
          </p:nvSpPr>
          <p:spPr>
            <a:xfrm>
              <a:off x="5569127" y="3675317"/>
              <a:ext cx="176668" cy="226533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2" name="Abgerundetes Rechteck 101"/>
            <p:cNvSpPr/>
            <p:nvPr/>
          </p:nvSpPr>
          <p:spPr>
            <a:xfrm>
              <a:off x="7295987" y="2387987"/>
              <a:ext cx="176668" cy="226533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grpSp>
          <p:nvGrpSpPr>
            <p:cNvPr id="103" name="Gruppieren 102"/>
            <p:cNvGrpSpPr/>
            <p:nvPr/>
          </p:nvGrpSpPr>
          <p:grpSpPr>
            <a:xfrm>
              <a:off x="5863070" y="991733"/>
              <a:ext cx="802736" cy="477906"/>
              <a:chOff x="5860767" y="658755"/>
              <a:chExt cx="802736" cy="477906"/>
            </a:xfrm>
          </p:grpSpPr>
          <p:sp>
            <p:nvSpPr>
              <p:cNvPr id="122" name="Flussdiagramm: Verzögerung 121"/>
              <p:cNvSpPr/>
              <p:nvPr/>
            </p:nvSpPr>
            <p:spPr>
              <a:xfrm rot="16200000">
                <a:off x="6058995" y="494922"/>
                <a:ext cx="410885" cy="738551"/>
              </a:xfrm>
              <a:prstGeom prst="flowChartDelay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23" name="Flussdiagramm: Verzögerung 122"/>
              <p:cNvSpPr/>
              <p:nvPr/>
            </p:nvSpPr>
            <p:spPr>
              <a:xfrm rot="5400000">
                <a:off x="6223057" y="696215"/>
                <a:ext cx="78156" cy="802736"/>
              </a:xfrm>
              <a:prstGeom prst="flowChartDelay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104" name="Ellipse 103"/>
            <p:cNvSpPr/>
            <p:nvPr/>
          </p:nvSpPr>
          <p:spPr>
            <a:xfrm>
              <a:off x="6062603" y="1539071"/>
              <a:ext cx="102459" cy="121962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5" name="Ellipse 104"/>
            <p:cNvSpPr/>
            <p:nvPr/>
          </p:nvSpPr>
          <p:spPr>
            <a:xfrm>
              <a:off x="6331959" y="1546936"/>
              <a:ext cx="102459" cy="121962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6" name="Bogen 105"/>
            <p:cNvSpPr/>
            <p:nvPr/>
          </p:nvSpPr>
          <p:spPr>
            <a:xfrm rot="8647832">
              <a:off x="6128366" y="1619036"/>
              <a:ext cx="287205" cy="293618"/>
            </a:xfrm>
            <a:prstGeom prst="arc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grpSp>
          <p:nvGrpSpPr>
            <p:cNvPr id="107" name="Gruppieren 106"/>
            <p:cNvGrpSpPr/>
            <p:nvPr/>
          </p:nvGrpSpPr>
          <p:grpSpPr>
            <a:xfrm>
              <a:off x="5897465" y="5045596"/>
              <a:ext cx="359538" cy="253199"/>
              <a:chOff x="2675943" y="4283242"/>
              <a:chExt cx="431292" cy="360947"/>
            </a:xfrm>
          </p:grpSpPr>
          <p:sp>
            <p:nvSpPr>
              <p:cNvPr id="119" name="Abgerundetes Rechteck 118"/>
              <p:cNvSpPr/>
              <p:nvPr/>
            </p:nvSpPr>
            <p:spPr>
              <a:xfrm>
                <a:off x="2687053" y="4283242"/>
                <a:ext cx="409073" cy="320842"/>
              </a:xfrm>
              <a:prstGeom prst="round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20" name="Abgerundetes Rechteck 119"/>
              <p:cNvSpPr/>
              <p:nvPr/>
            </p:nvSpPr>
            <p:spPr>
              <a:xfrm>
                <a:off x="2746891" y="4392506"/>
                <a:ext cx="289396" cy="189474"/>
              </a:xfrm>
              <a:prstGeom prst="round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21" name="Abgerundetes Rechteck 120"/>
              <p:cNvSpPr/>
              <p:nvPr/>
            </p:nvSpPr>
            <p:spPr>
              <a:xfrm>
                <a:off x="2675943" y="4568969"/>
                <a:ext cx="431292" cy="75220"/>
              </a:xfrm>
              <a:prstGeom prst="round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108" name="Gruppieren 107"/>
            <p:cNvGrpSpPr/>
            <p:nvPr/>
          </p:nvGrpSpPr>
          <p:grpSpPr>
            <a:xfrm>
              <a:off x="6298326" y="5045596"/>
              <a:ext cx="359538" cy="253199"/>
              <a:chOff x="2675943" y="4283242"/>
              <a:chExt cx="431292" cy="360947"/>
            </a:xfrm>
          </p:grpSpPr>
          <p:sp>
            <p:nvSpPr>
              <p:cNvPr id="116" name="Abgerundetes Rechteck 115"/>
              <p:cNvSpPr/>
              <p:nvPr/>
            </p:nvSpPr>
            <p:spPr>
              <a:xfrm>
                <a:off x="2687053" y="4283242"/>
                <a:ext cx="409073" cy="320842"/>
              </a:xfrm>
              <a:prstGeom prst="round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17" name="Abgerundetes Rechteck 116"/>
              <p:cNvSpPr/>
              <p:nvPr/>
            </p:nvSpPr>
            <p:spPr>
              <a:xfrm>
                <a:off x="2746891" y="4392506"/>
                <a:ext cx="289396" cy="189474"/>
              </a:xfrm>
              <a:prstGeom prst="round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18" name="Abgerundetes Rechteck 117"/>
              <p:cNvSpPr/>
              <p:nvPr/>
            </p:nvSpPr>
            <p:spPr>
              <a:xfrm>
                <a:off x="2675943" y="4568969"/>
                <a:ext cx="431292" cy="75220"/>
              </a:xfrm>
              <a:prstGeom prst="round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109" name="Gruppieren 108"/>
            <p:cNvGrpSpPr/>
            <p:nvPr/>
          </p:nvGrpSpPr>
          <p:grpSpPr>
            <a:xfrm>
              <a:off x="5755121" y="1462447"/>
              <a:ext cx="156295" cy="336610"/>
              <a:chOff x="2783305" y="3722043"/>
              <a:chExt cx="156295" cy="336610"/>
            </a:xfrm>
          </p:grpSpPr>
          <p:sp>
            <p:nvSpPr>
              <p:cNvPr id="114" name="Abgerundetes Rechteck 113"/>
              <p:cNvSpPr/>
              <p:nvPr/>
            </p:nvSpPr>
            <p:spPr>
              <a:xfrm>
                <a:off x="2783305" y="3722043"/>
                <a:ext cx="120316" cy="336610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15" name="Abgerundetes Rechteck 114"/>
              <p:cNvSpPr/>
              <p:nvPr/>
            </p:nvSpPr>
            <p:spPr>
              <a:xfrm>
                <a:off x="2893881" y="3722043"/>
                <a:ext cx="45719" cy="336610"/>
              </a:xfrm>
              <a:prstGeom prst="round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110" name="Gruppieren 109"/>
            <p:cNvGrpSpPr/>
            <p:nvPr/>
          </p:nvGrpSpPr>
          <p:grpSpPr>
            <a:xfrm flipH="1">
              <a:off x="6611925" y="1462447"/>
              <a:ext cx="156295" cy="336610"/>
              <a:chOff x="2783305" y="3722043"/>
              <a:chExt cx="156295" cy="336610"/>
            </a:xfrm>
          </p:grpSpPr>
          <p:sp>
            <p:nvSpPr>
              <p:cNvPr id="112" name="Abgerundetes Rechteck 111"/>
              <p:cNvSpPr/>
              <p:nvPr/>
            </p:nvSpPr>
            <p:spPr>
              <a:xfrm>
                <a:off x="2783305" y="3722043"/>
                <a:ext cx="120316" cy="336610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13" name="Abgerundetes Rechteck 112"/>
              <p:cNvSpPr/>
              <p:nvPr/>
            </p:nvSpPr>
            <p:spPr>
              <a:xfrm>
                <a:off x="2893881" y="3722043"/>
                <a:ext cx="45719" cy="336610"/>
              </a:xfrm>
              <a:prstGeom prst="round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111" name="Abgerundetes Rechteck 110"/>
            <p:cNvSpPr/>
            <p:nvPr/>
          </p:nvSpPr>
          <p:spPr>
            <a:xfrm rot="2954793">
              <a:off x="6982600" y="2454705"/>
              <a:ext cx="228843" cy="68003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27" name="Rechteck 126"/>
          <p:cNvSpPr/>
          <p:nvPr/>
        </p:nvSpPr>
        <p:spPr>
          <a:xfrm>
            <a:off x="6964278" y="5379822"/>
            <a:ext cx="1962149" cy="27699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r"/>
            <a:r>
              <a:rPr lang="de-DE" sz="600" dirty="0" err="1" smtClean="0">
                <a:solidFill>
                  <a:schemeClr val="bg1"/>
                </a:solidFill>
                <a:latin typeface="Century Schoolbook" panose="02040604050505020304" pitchFamily="18" charset="0"/>
              </a:rPr>
              <a:t>designed</a:t>
            </a:r>
            <a:r>
              <a:rPr lang="de-DE" sz="600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 </a:t>
            </a:r>
            <a:r>
              <a:rPr lang="de-DE" sz="600" dirty="0" err="1" smtClean="0">
                <a:solidFill>
                  <a:schemeClr val="bg1"/>
                </a:solidFill>
                <a:latin typeface="Century Schoolbook" panose="02040604050505020304" pitchFamily="18" charset="0"/>
              </a:rPr>
              <a:t>by</a:t>
            </a:r>
            <a:r>
              <a:rPr lang="de-DE" sz="600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 </a:t>
            </a:r>
          </a:p>
          <a:p>
            <a:pPr algn="r"/>
            <a:r>
              <a:rPr lang="de-DE" sz="600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Dominik Hahne &amp; Franz Scheinpflug</a:t>
            </a:r>
            <a:endParaRPr lang="de-DE" sz="600" dirty="0">
              <a:solidFill>
                <a:schemeClr val="accent1">
                  <a:lumMod val="75000"/>
                </a:schemeClr>
              </a:solidFill>
              <a:latin typeface="Century Schoolbook" panose="02040604050505020304" pitchFamily="18" charset="0"/>
            </a:endParaRPr>
          </a:p>
        </p:txBody>
      </p:sp>
      <p:sp>
        <p:nvSpPr>
          <p:cNvPr id="9" name="Rechteck 8"/>
          <p:cNvSpPr/>
          <p:nvPr/>
        </p:nvSpPr>
        <p:spPr>
          <a:xfrm rot="21084761">
            <a:off x="2142698" y="941089"/>
            <a:ext cx="2336281" cy="523220"/>
          </a:xfrm>
          <a:prstGeom prst="rect">
            <a:avLst/>
          </a:prstGeom>
          <a:solidFill>
            <a:srgbClr val="EC7A9B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de-DE" sz="2800" cap="all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ritannic Bold" panose="020B0903060703020204" pitchFamily="34" charset="0"/>
              </a:rPr>
              <a:t>Wir suchen</a:t>
            </a:r>
            <a:r>
              <a:rPr lang="de-DE" sz="2800" cap="all" dirty="0">
                <a:solidFill>
                  <a:schemeClr val="accent1">
                    <a:lumMod val="60000"/>
                    <a:lumOff val="40000"/>
                  </a:schemeClr>
                </a:solidFill>
                <a:latin typeface="Britannic Bold" panose="020B0903060703020204" pitchFamily="34" charset="0"/>
              </a:rPr>
              <a:t>:</a:t>
            </a:r>
          </a:p>
        </p:txBody>
      </p:sp>
      <p:grpSp>
        <p:nvGrpSpPr>
          <p:cNvPr id="57" name="Gruppieren 56"/>
          <p:cNvGrpSpPr/>
          <p:nvPr/>
        </p:nvGrpSpPr>
        <p:grpSpPr>
          <a:xfrm>
            <a:off x="406781" y="1151540"/>
            <a:ext cx="7372350" cy="1507687"/>
            <a:chOff x="846376" y="1642849"/>
            <a:chExt cx="7372350" cy="1507687"/>
          </a:xfrm>
        </p:grpSpPr>
        <p:sp>
          <p:nvSpPr>
            <p:cNvPr id="58" name="Trapezoid 57"/>
            <p:cNvSpPr/>
            <p:nvPr/>
          </p:nvSpPr>
          <p:spPr>
            <a:xfrm rot="15127254">
              <a:off x="3855370" y="-1052767"/>
              <a:ext cx="1507687" cy="6898920"/>
            </a:xfrm>
            <a:prstGeom prst="trapezoid">
              <a:avLst>
                <a:gd name="adj" fmla="val 22722"/>
              </a:avLst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9" name="Rechteck 58"/>
            <p:cNvSpPr/>
            <p:nvPr/>
          </p:nvSpPr>
          <p:spPr>
            <a:xfrm rot="20499725">
              <a:off x="846376" y="2095585"/>
              <a:ext cx="7372350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de-DE" sz="3200" cap="all" dirty="0" smtClean="0">
                  <a:solidFill>
                    <a:schemeClr val="accent1">
                      <a:lumMod val="75000"/>
                    </a:schemeClr>
                  </a:solidFill>
                  <a:latin typeface="Eras Bold ITC" panose="020B0907030504020204" pitchFamily="34" charset="0"/>
                </a:rPr>
                <a:t>Ingenieure / TECHNIKER </a:t>
              </a:r>
              <a:r>
                <a:rPr lang="de-DE" sz="1400" cap="all" dirty="0">
                  <a:solidFill>
                    <a:srgbClr val="5B9BD5">
                      <a:lumMod val="75000"/>
                    </a:srgbClr>
                  </a:solidFill>
                  <a:latin typeface="Eras Bold ITC" panose="020B0907030504020204" pitchFamily="34" charset="0"/>
                </a:rPr>
                <a:t>(M/W/D)</a:t>
              </a:r>
              <a:r>
                <a:rPr lang="de-DE" sz="1400" cap="all" baseline="100000" dirty="0">
                  <a:solidFill>
                    <a:srgbClr val="5B9BD5">
                      <a:lumMod val="75000"/>
                    </a:srgbClr>
                  </a:solidFill>
                  <a:latin typeface="Eras Bold ITC" panose="020B0907030504020204" pitchFamily="34" charset="0"/>
                </a:rPr>
                <a:t> </a:t>
              </a:r>
              <a:endParaRPr lang="de-DE" sz="2800" cap="all" dirty="0" smtClean="0">
                <a:solidFill>
                  <a:schemeClr val="accent1">
                    <a:lumMod val="75000"/>
                  </a:schemeClr>
                </a:solidFill>
                <a:latin typeface="Eras Bold ITC" panose="020B0907030504020204" pitchFamily="34" charset="0"/>
              </a:endParaRPr>
            </a:p>
          </p:txBody>
        </p:sp>
      </p:grpSp>
      <p:sp>
        <p:nvSpPr>
          <p:cNvPr id="61" name="Textfeld 60"/>
          <p:cNvSpPr txBox="1"/>
          <p:nvPr/>
        </p:nvSpPr>
        <p:spPr>
          <a:xfrm>
            <a:off x="3706995" y="2448247"/>
            <a:ext cx="797950" cy="338554"/>
          </a:xfrm>
          <a:prstGeom prst="rect">
            <a:avLst/>
          </a:prstGeom>
          <a:solidFill>
            <a:srgbClr val="FFC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de-DE" sz="1600" dirty="0" smtClean="0">
                <a:solidFill>
                  <a:schemeClr val="accent1">
                    <a:lumMod val="50000"/>
                  </a:schemeClr>
                </a:solidFill>
                <a:latin typeface="Eras Bold ITC" panose="020B0907030504020204" pitchFamily="34" charset="0"/>
              </a:rPr>
              <a:t>und</a:t>
            </a:r>
            <a:endParaRPr lang="de-DE" sz="1600" dirty="0">
              <a:solidFill>
                <a:schemeClr val="accent1">
                  <a:lumMod val="50000"/>
                </a:schemeClr>
              </a:solidFill>
              <a:latin typeface="Century Schoolbook" panose="02040604050505020304" pitchFamily="18" charset="0"/>
            </a:endParaRPr>
          </a:p>
        </p:txBody>
      </p:sp>
      <p:grpSp>
        <p:nvGrpSpPr>
          <p:cNvPr id="62" name="Gruppieren 61"/>
          <p:cNvGrpSpPr>
            <a:grpSpLocks noChangeAspect="1"/>
          </p:cNvGrpSpPr>
          <p:nvPr/>
        </p:nvGrpSpPr>
        <p:grpSpPr>
          <a:xfrm>
            <a:off x="180225" y="400518"/>
            <a:ext cx="1604361" cy="1604361"/>
            <a:chOff x="4668253" y="628406"/>
            <a:chExt cx="2229852" cy="215489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63" name="Ellipse 62"/>
            <p:cNvSpPr/>
            <p:nvPr/>
          </p:nvSpPr>
          <p:spPr>
            <a:xfrm>
              <a:off x="4668253" y="628406"/>
              <a:ext cx="2229852" cy="215489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64" name="Grafik 63"/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74131" y="913083"/>
              <a:ext cx="1581083" cy="1585544"/>
            </a:xfrm>
            <a:prstGeom prst="rect">
              <a:avLst/>
            </a:prstGeom>
          </p:spPr>
        </p:pic>
      </p:grpSp>
      <p:grpSp>
        <p:nvGrpSpPr>
          <p:cNvPr id="54" name="Gruppieren 53"/>
          <p:cNvGrpSpPr/>
          <p:nvPr/>
        </p:nvGrpSpPr>
        <p:grpSpPr>
          <a:xfrm rot="590494">
            <a:off x="829119" y="2563927"/>
            <a:ext cx="7372350" cy="1530010"/>
            <a:chOff x="970033" y="1744807"/>
            <a:chExt cx="7372350" cy="1530010"/>
          </a:xfrm>
        </p:grpSpPr>
        <p:sp>
          <p:nvSpPr>
            <p:cNvPr id="55" name="Trapezoid 54"/>
            <p:cNvSpPr/>
            <p:nvPr/>
          </p:nvSpPr>
          <p:spPr>
            <a:xfrm rot="15127254">
              <a:off x="3880700" y="-939648"/>
              <a:ext cx="1530010" cy="6898920"/>
            </a:xfrm>
            <a:prstGeom prst="trapezoid">
              <a:avLst>
                <a:gd name="adj" fmla="val 22722"/>
              </a:avLst>
            </a:prstGeom>
            <a:solidFill>
              <a:srgbClr val="BDD7EE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6" name="Rechteck 55"/>
            <p:cNvSpPr/>
            <p:nvPr/>
          </p:nvSpPr>
          <p:spPr>
            <a:xfrm rot="20499725">
              <a:off x="970033" y="2170247"/>
              <a:ext cx="7372350" cy="80021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de-DE" sz="3200" cap="all" dirty="0" smtClean="0">
                  <a:solidFill>
                    <a:srgbClr val="EC7A9B"/>
                  </a:solidFill>
                  <a:latin typeface="Century Schoolbook" panose="02040604050505020304" pitchFamily="18" charset="0"/>
                </a:rPr>
                <a:t>Naturwissenschaftler </a:t>
              </a:r>
              <a:r>
                <a:rPr lang="de-DE" sz="1400" cap="all" dirty="0" smtClean="0">
                  <a:solidFill>
                    <a:srgbClr val="EC7A9B"/>
                  </a:solidFill>
                  <a:latin typeface="Century Schoolbook" panose="02040604050505020304" pitchFamily="18" charset="0"/>
                </a:rPr>
                <a:t>(M/W/D)</a:t>
              </a:r>
              <a:r>
                <a:rPr lang="de-DE" sz="1400" cap="all" baseline="100000" dirty="0" smtClean="0">
                  <a:solidFill>
                    <a:srgbClr val="EC7A9B"/>
                  </a:solidFill>
                  <a:latin typeface="Century Schoolbook" panose="02040604050505020304" pitchFamily="18" charset="0"/>
                </a:rPr>
                <a:t> </a:t>
              </a:r>
              <a:endParaRPr lang="de-DE" sz="3200" cap="all" dirty="0">
                <a:solidFill>
                  <a:srgbClr val="EC7A9B"/>
                </a:solidFill>
                <a:latin typeface="Century Schoolbook" panose="02040604050505020304" pitchFamily="18" charset="0"/>
              </a:endParaRPr>
            </a:p>
            <a:p>
              <a:pPr algn="ctr"/>
              <a:r>
                <a:rPr lang="de-DE" sz="1400" cap="all" dirty="0" smtClean="0">
                  <a:solidFill>
                    <a:schemeClr val="accent1">
                      <a:lumMod val="75000"/>
                    </a:schemeClr>
                  </a:solidFill>
                  <a:latin typeface="Eras Bold ITC" panose="020B0907030504020204" pitchFamily="34" charset="0"/>
                </a:rPr>
                <a:t>		</a:t>
              </a:r>
              <a:endParaRPr lang="de-DE" sz="1600" cap="all" dirty="0">
                <a:solidFill>
                  <a:schemeClr val="accent1">
                    <a:lumMod val="75000"/>
                  </a:schemeClr>
                </a:solidFill>
                <a:latin typeface="Eras Bold ITC" panose="020B0907030504020204" pitchFamily="34" charset="0"/>
              </a:endParaRPr>
            </a:p>
          </p:txBody>
        </p:sp>
      </p:grpSp>
      <p:sp>
        <p:nvSpPr>
          <p:cNvPr id="60" name="Textfeld 59"/>
          <p:cNvSpPr txBox="1"/>
          <p:nvPr/>
        </p:nvSpPr>
        <p:spPr>
          <a:xfrm rot="21210825">
            <a:off x="5077000" y="3431456"/>
            <a:ext cx="2680579" cy="461665"/>
          </a:xfrm>
          <a:prstGeom prst="rect">
            <a:avLst/>
          </a:prstGeom>
          <a:solidFill>
            <a:srgbClr val="FFC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de-DE" sz="1600" dirty="0" smtClean="0">
                <a:solidFill>
                  <a:schemeClr val="accent1">
                    <a:lumMod val="50000"/>
                  </a:schemeClr>
                </a:solidFill>
                <a:latin typeface="Eras Bold ITC" panose="020B0907030504020204" pitchFamily="34" charset="0"/>
              </a:rPr>
              <a:t>aus</a:t>
            </a:r>
            <a:r>
              <a:rPr lang="de-DE" sz="2400" dirty="0" smtClean="0">
                <a:solidFill>
                  <a:schemeClr val="accent1">
                    <a:lumMod val="50000"/>
                  </a:schemeClr>
                </a:solidFill>
                <a:latin typeface="Eras Bold ITC" panose="020B0907030504020204" pitchFamily="34" charset="0"/>
              </a:rPr>
              <a:t> </a:t>
            </a:r>
            <a:r>
              <a:rPr lang="de-DE" sz="1600" baseline="80000" dirty="0">
                <a:solidFill>
                  <a:schemeClr val="accent1">
                    <a:lumMod val="50000"/>
                  </a:schemeClr>
                </a:solidFill>
                <a:latin typeface="Eras Bold ITC" panose="020B0907030504020204" pitchFamily="34" charset="0"/>
              </a:rPr>
              <a:t>(fast) </a:t>
            </a:r>
            <a:r>
              <a:rPr lang="de-DE" sz="1600" dirty="0">
                <a:solidFill>
                  <a:schemeClr val="accent1">
                    <a:lumMod val="50000"/>
                  </a:schemeClr>
                </a:solidFill>
                <a:latin typeface="Eras Bold ITC" panose="020B0907030504020204" pitchFamily="34" charset="0"/>
              </a:rPr>
              <a:t>allen Bereichen</a:t>
            </a:r>
            <a:endParaRPr lang="de-DE" sz="1600" dirty="0">
              <a:solidFill>
                <a:schemeClr val="accent1">
                  <a:lumMod val="50000"/>
                </a:schemeClr>
              </a:solidFill>
              <a:latin typeface="Century Schoolbook" panose="02040604050505020304" pitchFamily="18" charset="0"/>
            </a:endParaRPr>
          </a:p>
        </p:txBody>
      </p:sp>
      <p:sp>
        <p:nvSpPr>
          <p:cNvPr id="66" name="Textfeld 65"/>
          <p:cNvSpPr txBox="1"/>
          <p:nvPr/>
        </p:nvSpPr>
        <p:spPr>
          <a:xfrm rot="21253130">
            <a:off x="2830590" y="4622415"/>
            <a:ext cx="3673166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solidFill>
                  <a:srgbClr val="EC7A9B"/>
                </a:solidFill>
                <a:effectLst/>
                <a:latin typeface="Century Schoolbook" panose="02040604050505020304" pitchFamily="18" charset="0"/>
              </a:rPr>
              <a:t>Gleich hier informieren!</a:t>
            </a:r>
            <a:endParaRPr lang="de-DE" sz="2400" dirty="0">
              <a:solidFill>
                <a:srgbClr val="EC7A9B"/>
              </a:solidFill>
              <a:effectLst/>
              <a:latin typeface="Century Schoolbook" panose="02040604050505020304" pitchFamily="18" charset="0"/>
            </a:endParaRP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0718" y="3929603"/>
            <a:ext cx="1229062" cy="12290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26758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5000">
        <p:fade/>
      </p:transition>
    </mc:Choice>
    <mc:Fallback xmlns="">
      <p:transition spd="med" advClick="0" advTm="3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500"/>
                            </p:stCondLst>
                            <p:childTnLst>
                              <p:par>
                                <p:cTn id="12" presetID="49" presetClass="entr" presetSubtype="0" decel="10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161" y="2235954"/>
            <a:ext cx="5121678" cy="1243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260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 advTm="3000">
        <p14:prism/>
      </p:transition>
    </mc:Choice>
    <mc:Fallback xmlns="">
      <p:transition advClick="0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1583041" y="2503557"/>
            <a:ext cx="59779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dirty="0">
                <a:solidFill>
                  <a:schemeClr val="accent1">
                    <a:lumMod val="75000"/>
                  </a:schemeClr>
                </a:solidFill>
                <a:latin typeface="Century Schoolbook" panose="02040604050505020304" pitchFamily="18" charset="0"/>
              </a:rPr>
              <a:t>W</a:t>
            </a:r>
            <a:r>
              <a:rPr lang="de-DE" sz="4000" dirty="0" smtClean="0">
                <a:solidFill>
                  <a:schemeClr val="accent1">
                    <a:lumMod val="75000"/>
                  </a:schemeClr>
                </a:solidFill>
                <a:latin typeface="Century Schoolbook" panose="02040604050505020304" pitchFamily="18" charset="0"/>
              </a:rPr>
              <a:t>ir kümmern uns um…</a:t>
            </a:r>
            <a:endParaRPr lang="de-DE" sz="4000" dirty="0">
              <a:solidFill>
                <a:schemeClr val="accent1">
                  <a:lumMod val="75000"/>
                </a:schemeClr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2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3000">
        <p14:prism/>
      </p:transition>
    </mc:Choice>
    <mc:Fallback xmlns="">
      <p:transition advClick="0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ieren 4"/>
          <p:cNvGrpSpPr/>
          <p:nvPr/>
        </p:nvGrpSpPr>
        <p:grpSpPr>
          <a:xfrm>
            <a:off x="201144" y="470534"/>
            <a:ext cx="1440655" cy="2112130"/>
            <a:chOff x="2566737" y="1784684"/>
            <a:chExt cx="2077452" cy="291565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" name="Ellipse 1"/>
            <p:cNvSpPr/>
            <p:nvPr/>
          </p:nvSpPr>
          <p:spPr>
            <a:xfrm>
              <a:off x="2566737" y="2518610"/>
              <a:ext cx="1267326" cy="1227221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Ellipse 7"/>
            <p:cNvSpPr/>
            <p:nvPr/>
          </p:nvSpPr>
          <p:spPr>
            <a:xfrm>
              <a:off x="3376863" y="2518611"/>
              <a:ext cx="1267326" cy="1227221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Ellipse 8"/>
            <p:cNvSpPr/>
            <p:nvPr/>
          </p:nvSpPr>
          <p:spPr>
            <a:xfrm>
              <a:off x="2971800" y="1784684"/>
              <a:ext cx="1267326" cy="1227221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" name="Rechteck 3"/>
            <p:cNvSpPr/>
            <p:nvPr/>
          </p:nvSpPr>
          <p:spPr>
            <a:xfrm>
              <a:off x="3517231" y="3609473"/>
              <a:ext cx="176463" cy="1090863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6" name="Gruppieren 15"/>
          <p:cNvGrpSpPr/>
          <p:nvPr/>
        </p:nvGrpSpPr>
        <p:grpSpPr>
          <a:xfrm rot="2767485">
            <a:off x="3632114" y="2920102"/>
            <a:ext cx="1013417" cy="2256029"/>
            <a:chOff x="4812632" y="1812758"/>
            <a:chExt cx="1491915" cy="337686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5" name="Abgerundetes Rechteck 14"/>
            <p:cNvSpPr/>
            <p:nvPr/>
          </p:nvSpPr>
          <p:spPr>
            <a:xfrm>
              <a:off x="5366084" y="1812758"/>
              <a:ext cx="280737" cy="3376862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Rechteck 9"/>
            <p:cNvSpPr/>
            <p:nvPr/>
          </p:nvSpPr>
          <p:spPr>
            <a:xfrm>
              <a:off x="4812632" y="1872915"/>
              <a:ext cx="1275347" cy="42511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" name="Eine Ecke des Rechtecks schneiden 10"/>
            <p:cNvSpPr/>
            <p:nvPr/>
          </p:nvSpPr>
          <p:spPr>
            <a:xfrm>
              <a:off x="5646821" y="2093493"/>
              <a:ext cx="657726" cy="204537"/>
            </a:xfrm>
            <a:prstGeom prst="snip1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1" name="Gruppieren 40"/>
          <p:cNvGrpSpPr/>
          <p:nvPr/>
        </p:nvGrpSpPr>
        <p:grpSpPr>
          <a:xfrm>
            <a:off x="7663493" y="1923721"/>
            <a:ext cx="1214461" cy="2010346"/>
            <a:chOff x="8279040" y="1292632"/>
            <a:chExt cx="1725436" cy="255952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7" name="Ellipse 16"/>
            <p:cNvSpPr/>
            <p:nvPr/>
          </p:nvSpPr>
          <p:spPr>
            <a:xfrm>
              <a:off x="8279040" y="1292632"/>
              <a:ext cx="1725436" cy="1677899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6" name="Ecken des Rechtecks auf der gleichen Seite schneiden 35"/>
            <p:cNvSpPr/>
            <p:nvPr/>
          </p:nvSpPr>
          <p:spPr>
            <a:xfrm rot="10800000">
              <a:off x="8863430" y="3067588"/>
              <a:ext cx="577515" cy="784565"/>
            </a:xfrm>
            <a:prstGeom prst="snip2Same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3" name="Zylinder 32"/>
            <p:cNvSpPr/>
            <p:nvPr/>
          </p:nvSpPr>
          <p:spPr>
            <a:xfrm>
              <a:off x="8856675" y="2895115"/>
              <a:ext cx="591026" cy="531585"/>
            </a:xfrm>
            <a:prstGeom prst="can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Ellipse 30"/>
            <p:cNvSpPr/>
            <p:nvPr/>
          </p:nvSpPr>
          <p:spPr>
            <a:xfrm>
              <a:off x="8618963" y="1886123"/>
              <a:ext cx="1079957" cy="1491916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38" name="Gerader Verbinder 37"/>
            <p:cNvCxnSpPr/>
            <p:nvPr/>
          </p:nvCxnSpPr>
          <p:spPr>
            <a:xfrm>
              <a:off x="8863430" y="3507186"/>
              <a:ext cx="577515" cy="0"/>
            </a:xfrm>
            <a:prstGeom prst="line">
              <a:avLst/>
            </a:prstGeom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Gerader Verbinder 38"/>
            <p:cNvCxnSpPr/>
            <p:nvPr/>
          </p:nvCxnSpPr>
          <p:spPr>
            <a:xfrm>
              <a:off x="8870185" y="3587396"/>
              <a:ext cx="577515" cy="0"/>
            </a:xfrm>
            <a:prstGeom prst="line">
              <a:avLst/>
            </a:prstGeom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Gerader Verbinder 39"/>
            <p:cNvCxnSpPr/>
            <p:nvPr/>
          </p:nvCxnSpPr>
          <p:spPr>
            <a:xfrm>
              <a:off x="8856675" y="3684459"/>
              <a:ext cx="577515" cy="0"/>
            </a:xfrm>
            <a:prstGeom prst="line">
              <a:avLst/>
            </a:prstGeom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4" name="Gruppieren 43"/>
          <p:cNvGrpSpPr/>
          <p:nvPr/>
        </p:nvGrpSpPr>
        <p:grpSpPr>
          <a:xfrm rot="20051591">
            <a:off x="38019" y="2218988"/>
            <a:ext cx="3188516" cy="1194661"/>
            <a:chOff x="796997" y="4953030"/>
            <a:chExt cx="3149101" cy="12111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3" name="Trapezoid 42"/>
            <p:cNvSpPr/>
            <p:nvPr/>
          </p:nvSpPr>
          <p:spPr>
            <a:xfrm rot="16200000">
              <a:off x="1765994" y="3984033"/>
              <a:ext cx="1211107" cy="3149101"/>
            </a:xfrm>
            <a:prstGeom prst="trapezoid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2" name="Textfeld 41"/>
            <p:cNvSpPr txBox="1"/>
            <p:nvPr/>
          </p:nvSpPr>
          <p:spPr>
            <a:xfrm>
              <a:off x="817887" y="5266198"/>
              <a:ext cx="3128210" cy="58477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de-DE" sz="3200" dirty="0">
                  <a:solidFill>
                    <a:schemeClr val="accent1">
                      <a:lumMod val="75000"/>
                    </a:schemeClr>
                  </a:solidFill>
                  <a:latin typeface="Eras Bold ITC" panose="020B0907030504020204" pitchFamily="34" charset="0"/>
                </a:rPr>
                <a:t>Umweltschutz</a:t>
              </a:r>
            </a:p>
          </p:txBody>
        </p:sp>
      </p:grpSp>
      <p:grpSp>
        <p:nvGrpSpPr>
          <p:cNvPr id="45" name="Gruppieren 44"/>
          <p:cNvGrpSpPr/>
          <p:nvPr/>
        </p:nvGrpSpPr>
        <p:grpSpPr>
          <a:xfrm rot="18493411">
            <a:off x="2832915" y="1587077"/>
            <a:ext cx="3149101" cy="1211107"/>
            <a:chOff x="796997" y="4953030"/>
            <a:chExt cx="3149101" cy="1211107"/>
          </a:xfr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6" name="Trapezoid 45"/>
            <p:cNvSpPr/>
            <p:nvPr/>
          </p:nvSpPr>
          <p:spPr>
            <a:xfrm rot="16200000">
              <a:off x="1765994" y="3984033"/>
              <a:ext cx="1211107" cy="3149101"/>
            </a:xfrm>
            <a:prstGeom prst="trapezoi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7" name="Textfeld 46"/>
            <p:cNvSpPr txBox="1"/>
            <p:nvPr/>
          </p:nvSpPr>
          <p:spPr>
            <a:xfrm>
              <a:off x="817887" y="5266198"/>
              <a:ext cx="3128210" cy="58477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de-DE" sz="3200" dirty="0">
                  <a:solidFill>
                    <a:srgbClr val="FF66CC"/>
                  </a:solidFill>
                  <a:latin typeface="Century Schoolbook" panose="02040604050505020304" pitchFamily="18" charset="0"/>
                </a:rPr>
                <a:t>Arbeitsschutz</a:t>
              </a:r>
            </a:p>
          </p:txBody>
        </p:sp>
      </p:grpSp>
      <p:grpSp>
        <p:nvGrpSpPr>
          <p:cNvPr id="52" name="Gruppieren 51"/>
          <p:cNvGrpSpPr/>
          <p:nvPr/>
        </p:nvGrpSpPr>
        <p:grpSpPr>
          <a:xfrm rot="19776444">
            <a:off x="5250385" y="1150912"/>
            <a:ext cx="3661830" cy="1331485"/>
            <a:chOff x="7713665" y="764132"/>
            <a:chExt cx="3740133" cy="133148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9" name="Trapezoid 48"/>
            <p:cNvSpPr/>
            <p:nvPr/>
          </p:nvSpPr>
          <p:spPr>
            <a:xfrm rot="16200000">
              <a:off x="8917989" y="-440192"/>
              <a:ext cx="1331485" cy="3740133"/>
            </a:xfrm>
            <a:prstGeom prst="trapezoid">
              <a:avLst/>
            </a:prstGeom>
            <a:solidFill>
              <a:srgbClr val="EC7A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1" name="Textfeld 50"/>
            <p:cNvSpPr txBox="1"/>
            <p:nvPr/>
          </p:nvSpPr>
          <p:spPr>
            <a:xfrm>
              <a:off x="7713666" y="1140441"/>
              <a:ext cx="3709442" cy="584775"/>
            </a:xfrm>
            <a:prstGeom prst="rect">
              <a:avLst/>
            </a:prstGeom>
            <a:solidFill>
              <a:srgbClr val="EC7A9B"/>
            </a:solidFill>
          </p:spPr>
          <p:txBody>
            <a:bodyPr wrap="square" rtlCol="0">
              <a:spAutoFit/>
            </a:bodyPr>
            <a:lstStyle/>
            <a:p>
              <a:r>
                <a:rPr lang="de-DE" sz="32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Britannic Bold" panose="020B0903060703020204" pitchFamily="34" charset="0"/>
                </a:rPr>
                <a:t>Verbraucherschutz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012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advClick="0" advTm="4000">
        <p14:prism/>
      </p:transition>
    </mc:Choice>
    <mc:Fallback xmlns="">
      <p:transition spd="med" advClick="0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uppieren 43"/>
          <p:cNvGrpSpPr/>
          <p:nvPr/>
        </p:nvGrpSpPr>
        <p:grpSpPr>
          <a:xfrm rot="20051591">
            <a:off x="-53973" y="649905"/>
            <a:ext cx="3149101" cy="1211107"/>
            <a:chOff x="796997" y="4953030"/>
            <a:chExt cx="3149101" cy="12111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3" name="Trapezoid 42"/>
            <p:cNvSpPr/>
            <p:nvPr/>
          </p:nvSpPr>
          <p:spPr>
            <a:xfrm rot="16200000">
              <a:off x="1765994" y="3984033"/>
              <a:ext cx="1211107" cy="3149101"/>
            </a:xfrm>
            <a:prstGeom prst="trapezoid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2" name="Textfeld 41"/>
            <p:cNvSpPr txBox="1"/>
            <p:nvPr/>
          </p:nvSpPr>
          <p:spPr>
            <a:xfrm>
              <a:off x="817887" y="5266198"/>
              <a:ext cx="3128210" cy="58477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de-DE" sz="3200" dirty="0">
                  <a:solidFill>
                    <a:schemeClr val="accent1">
                      <a:lumMod val="75000"/>
                    </a:schemeClr>
                  </a:solidFill>
                  <a:latin typeface="Eras Bold ITC" panose="020B0907030504020204" pitchFamily="34" charset="0"/>
                </a:rPr>
                <a:t>Umweltschutz</a:t>
              </a:r>
            </a:p>
          </p:txBody>
        </p:sp>
      </p:grpSp>
      <p:grpSp>
        <p:nvGrpSpPr>
          <p:cNvPr id="2" name="Gruppieren 1"/>
          <p:cNvGrpSpPr/>
          <p:nvPr/>
        </p:nvGrpSpPr>
        <p:grpSpPr>
          <a:xfrm>
            <a:off x="2272531" y="1450571"/>
            <a:ext cx="5708785" cy="3164651"/>
            <a:chOff x="2272531" y="1450571"/>
            <a:chExt cx="5708785" cy="3164651"/>
          </a:xfrm>
        </p:grpSpPr>
        <p:grpSp>
          <p:nvGrpSpPr>
            <p:cNvPr id="23" name="Gruppieren 22"/>
            <p:cNvGrpSpPr/>
            <p:nvPr/>
          </p:nvGrpSpPr>
          <p:grpSpPr>
            <a:xfrm>
              <a:off x="2272531" y="1450571"/>
              <a:ext cx="5708785" cy="3164651"/>
              <a:chOff x="2767264" y="608288"/>
              <a:chExt cx="7630025" cy="4334092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3" name="Rechteck 2"/>
              <p:cNvSpPr/>
              <p:nvPr/>
            </p:nvSpPr>
            <p:spPr>
              <a:xfrm>
                <a:off x="4598068" y="4119697"/>
                <a:ext cx="5799221" cy="240631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2" name="Rechteck 31"/>
              <p:cNvSpPr/>
              <p:nvPr/>
            </p:nvSpPr>
            <p:spPr>
              <a:xfrm>
                <a:off x="4598068" y="4410723"/>
                <a:ext cx="5799221" cy="240631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4" name="Rechteck 33"/>
              <p:cNvSpPr/>
              <p:nvPr/>
            </p:nvSpPr>
            <p:spPr>
              <a:xfrm>
                <a:off x="4598068" y="4701749"/>
                <a:ext cx="5799221" cy="240631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5" name="Rechteck 34"/>
              <p:cNvSpPr/>
              <p:nvPr/>
            </p:nvSpPr>
            <p:spPr>
              <a:xfrm>
                <a:off x="2767264" y="4701749"/>
                <a:ext cx="1708484" cy="240631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7" name="Rechteck 36"/>
              <p:cNvSpPr/>
              <p:nvPr/>
            </p:nvSpPr>
            <p:spPr>
              <a:xfrm>
                <a:off x="2767264" y="4410723"/>
                <a:ext cx="1708484" cy="240631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48" name="Rechteck 47"/>
              <p:cNvSpPr/>
              <p:nvPr/>
            </p:nvSpPr>
            <p:spPr>
              <a:xfrm>
                <a:off x="2767264" y="4113088"/>
                <a:ext cx="1708484" cy="240631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2" name="Rechteck 11"/>
              <p:cNvSpPr/>
              <p:nvPr/>
            </p:nvSpPr>
            <p:spPr>
              <a:xfrm>
                <a:off x="7684169" y="2950335"/>
                <a:ext cx="1743580" cy="1169362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50" name="Rechteck 49"/>
              <p:cNvSpPr/>
              <p:nvPr/>
            </p:nvSpPr>
            <p:spPr>
              <a:xfrm>
                <a:off x="7467599" y="1443788"/>
                <a:ext cx="216569" cy="2675909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56" name="Rechtwinkliges Dreieck 55"/>
              <p:cNvSpPr/>
              <p:nvPr/>
            </p:nvSpPr>
            <p:spPr>
              <a:xfrm flipH="1">
                <a:off x="8850230" y="2440997"/>
                <a:ext cx="577518" cy="537411"/>
              </a:xfrm>
              <a:prstGeom prst="rtTriangle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57" name="Rechtwinkliges Dreieck 56"/>
              <p:cNvSpPr/>
              <p:nvPr/>
            </p:nvSpPr>
            <p:spPr>
              <a:xfrm flipH="1">
                <a:off x="8272712" y="2440998"/>
                <a:ext cx="577518" cy="537411"/>
              </a:xfrm>
              <a:prstGeom prst="rtTriangle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58" name="Rechtwinkliges Dreieck 57"/>
              <p:cNvSpPr/>
              <p:nvPr/>
            </p:nvSpPr>
            <p:spPr>
              <a:xfrm flipH="1">
                <a:off x="7695194" y="2423393"/>
                <a:ext cx="577518" cy="537411"/>
              </a:xfrm>
              <a:prstGeom prst="rtTriangle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grpSp>
            <p:nvGrpSpPr>
              <p:cNvPr id="18" name="Gruppieren 17"/>
              <p:cNvGrpSpPr/>
              <p:nvPr/>
            </p:nvGrpSpPr>
            <p:grpSpPr>
              <a:xfrm>
                <a:off x="7892716" y="3629090"/>
                <a:ext cx="1178592" cy="343870"/>
                <a:chOff x="4804611" y="2950335"/>
                <a:chExt cx="1178592" cy="343870"/>
              </a:xfrm>
            </p:grpSpPr>
            <p:sp>
              <p:nvSpPr>
                <p:cNvPr id="14" name="Rechteck 13"/>
                <p:cNvSpPr/>
                <p:nvPr/>
              </p:nvSpPr>
              <p:spPr>
                <a:xfrm>
                  <a:off x="4804611" y="2950335"/>
                  <a:ext cx="96252" cy="343870"/>
                </a:xfrm>
                <a:prstGeom prst="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59" name="Rechteck 58"/>
                <p:cNvSpPr/>
                <p:nvPr/>
              </p:nvSpPr>
              <p:spPr>
                <a:xfrm>
                  <a:off x="4957011" y="2950335"/>
                  <a:ext cx="96252" cy="343870"/>
                </a:xfrm>
                <a:prstGeom prst="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60" name="Rechteck 59"/>
                <p:cNvSpPr/>
                <p:nvPr/>
              </p:nvSpPr>
              <p:spPr>
                <a:xfrm>
                  <a:off x="5113422" y="2950335"/>
                  <a:ext cx="96252" cy="343870"/>
                </a:xfrm>
                <a:prstGeom prst="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61" name="Rechteck 60"/>
                <p:cNvSpPr/>
                <p:nvPr/>
              </p:nvSpPr>
              <p:spPr>
                <a:xfrm>
                  <a:off x="5269833" y="2950335"/>
                  <a:ext cx="96252" cy="343870"/>
                </a:xfrm>
                <a:prstGeom prst="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62" name="Rechteck 61"/>
                <p:cNvSpPr/>
                <p:nvPr/>
              </p:nvSpPr>
              <p:spPr>
                <a:xfrm>
                  <a:off x="5421729" y="2950335"/>
                  <a:ext cx="96252" cy="343870"/>
                </a:xfrm>
                <a:prstGeom prst="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63" name="Rechteck 62"/>
                <p:cNvSpPr/>
                <p:nvPr/>
              </p:nvSpPr>
              <p:spPr>
                <a:xfrm>
                  <a:off x="5574129" y="2950335"/>
                  <a:ext cx="96252" cy="343870"/>
                </a:xfrm>
                <a:prstGeom prst="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64" name="Rechteck 63"/>
                <p:cNvSpPr/>
                <p:nvPr/>
              </p:nvSpPr>
              <p:spPr>
                <a:xfrm>
                  <a:off x="5730540" y="2950335"/>
                  <a:ext cx="96252" cy="343870"/>
                </a:xfrm>
                <a:prstGeom prst="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65" name="Rechteck 64"/>
                <p:cNvSpPr/>
                <p:nvPr/>
              </p:nvSpPr>
              <p:spPr>
                <a:xfrm>
                  <a:off x="5886951" y="2950335"/>
                  <a:ext cx="96252" cy="343870"/>
                </a:xfrm>
                <a:prstGeom prst="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sp>
            <p:nvSpPr>
              <p:cNvPr id="19" name="Abgerundetes Rechteck 18"/>
              <p:cNvSpPr/>
              <p:nvPr/>
            </p:nvSpPr>
            <p:spPr>
              <a:xfrm>
                <a:off x="7932317" y="724343"/>
                <a:ext cx="778043" cy="368968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66" name="Abgerundetes Rechteck 65"/>
              <p:cNvSpPr/>
              <p:nvPr/>
            </p:nvSpPr>
            <p:spPr>
              <a:xfrm>
                <a:off x="7587915" y="959222"/>
                <a:ext cx="778043" cy="368968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67" name="Abgerundetes Rechteck 66"/>
              <p:cNvSpPr/>
              <p:nvPr/>
            </p:nvSpPr>
            <p:spPr>
              <a:xfrm>
                <a:off x="8404530" y="608288"/>
                <a:ext cx="778043" cy="368968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grpSp>
            <p:nvGrpSpPr>
              <p:cNvPr id="68" name="Gruppieren 67"/>
              <p:cNvGrpSpPr/>
              <p:nvPr/>
            </p:nvGrpSpPr>
            <p:grpSpPr>
              <a:xfrm>
                <a:off x="9884548" y="3323362"/>
                <a:ext cx="512741" cy="796335"/>
                <a:chOff x="2566737" y="1784684"/>
                <a:chExt cx="2077452" cy="2915652"/>
              </a:xfr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69" name="Ellipse 68"/>
                <p:cNvSpPr/>
                <p:nvPr/>
              </p:nvSpPr>
              <p:spPr>
                <a:xfrm>
                  <a:off x="2566737" y="2518610"/>
                  <a:ext cx="1267326" cy="1227221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70" name="Ellipse 69"/>
                <p:cNvSpPr/>
                <p:nvPr/>
              </p:nvSpPr>
              <p:spPr>
                <a:xfrm>
                  <a:off x="3376863" y="2518611"/>
                  <a:ext cx="1267326" cy="1227221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71" name="Ellipse 70"/>
                <p:cNvSpPr/>
                <p:nvPr/>
              </p:nvSpPr>
              <p:spPr>
                <a:xfrm>
                  <a:off x="2971800" y="1784684"/>
                  <a:ext cx="1267326" cy="1227221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72" name="Rechteck 71"/>
                <p:cNvSpPr/>
                <p:nvPr/>
              </p:nvSpPr>
              <p:spPr>
                <a:xfrm>
                  <a:off x="3517231" y="3609473"/>
                  <a:ext cx="176463" cy="1090863"/>
                </a:xfrm>
                <a:prstGeom prst="rect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grpSp>
            <p:nvGrpSpPr>
              <p:cNvPr id="73" name="Gruppieren 72"/>
              <p:cNvGrpSpPr/>
              <p:nvPr/>
            </p:nvGrpSpPr>
            <p:grpSpPr>
              <a:xfrm>
                <a:off x="9578191" y="3316753"/>
                <a:ext cx="512741" cy="796335"/>
                <a:chOff x="2566737" y="1784684"/>
                <a:chExt cx="2077452" cy="2915652"/>
              </a:xfr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74" name="Ellipse 73"/>
                <p:cNvSpPr/>
                <p:nvPr/>
              </p:nvSpPr>
              <p:spPr>
                <a:xfrm>
                  <a:off x="2566737" y="2518610"/>
                  <a:ext cx="1267326" cy="1227221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75" name="Ellipse 74"/>
                <p:cNvSpPr/>
                <p:nvPr/>
              </p:nvSpPr>
              <p:spPr>
                <a:xfrm>
                  <a:off x="3376863" y="2518611"/>
                  <a:ext cx="1267326" cy="1227221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76" name="Ellipse 75"/>
                <p:cNvSpPr/>
                <p:nvPr/>
              </p:nvSpPr>
              <p:spPr>
                <a:xfrm>
                  <a:off x="2971800" y="1784684"/>
                  <a:ext cx="1267326" cy="1227221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77" name="Rechteck 76"/>
                <p:cNvSpPr/>
                <p:nvPr/>
              </p:nvSpPr>
              <p:spPr>
                <a:xfrm>
                  <a:off x="3517231" y="3609473"/>
                  <a:ext cx="176463" cy="1090863"/>
                </a:xfrm>
                <a:prstGeom prst="rect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grpSp>
            <p:nvGrpSpPr>
              <p:cNvPr id="78" name="Gruppieren 77"/>
              <p:cNvGrpSpPr/>
              <p:nvPr/>
            </p:nvGrpSpPr>
            <p:grpSpPr>
              <a:xfrm>
                <a:off x="4425760" y="3323362"/>
                <a:ext cx="512741" cy="796335"/>
                <a:chOff x="2566737" y="1784684"/>
                <a:chExt cx="2077452" cy="2915652"/>
              </a:xfr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79" name="Ellipse 78"/>
                <p:cNvSpPr/>
                <p:nvPr/>
              </p:nvSpPr>
              <p:spPr>
                <a:xfrm>
                  <a:off x="2566737" y="2518610"/>
                  <a:ext cx="1267326" cy="1227221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80" name="Ellipse 79"/>
                <p:cNvSpPr/>
                <p:nvPr/>
              </p:nvSpPr>
              <p:spPr>
                <a:xfrm>
                  <a:off x="3376863" y="2518611"/>
                  <a:ext cx="1267326" cy="1227221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81" name="Ellipse 80"/>
                <p:cNvSpPr/>
                <p:nvPr/>
              </p:nvSpPr>
              <p:spPr>
                <a:xfrm>
                  <a:off x="2971800" y="1784684"/>
                  <a:ext cx="1267326" cy="1227221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82" name="Rechteck 81"/>
                <p:cNvSpPr/>
                <p:nvPr/>
              </p:nvSpPr>
              <p:spPr>
                <a:xfrm>
                  <a:off x="3517231" y="3609473"/>
                  <a:ext cx="176463" cy="1090863"/>
                </a:xfrm>
                <a:prstGeom prst="rect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grpSp>
            <p:nvGrpSpPr>
              <p:cNvPr id="83" name="Gruppieren 82"/>
              <p:cNvGrpSpPr/>
              <p:nvPr/>
            </p:nvGrpSpPr>
            <p:grpSpPr>
              <a:xfrm>
                <a:off x="6818301" y="3323362"/>
                <a:ext cx="512741" cy="796335"/>
                <a:chOff x="2566737" y="1784684"/>
                <a:chExt cx="2077452" cy="2915652"/>
              </a:xfr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84" name="Ellipse 83"/>
                <p:cNvSpPr/>
                <p:nvPr/>
              </p:nvSpPr>
              <p:spPr>
                <a:xfrm>
                  <a:off x="2566737" y="2518610"/>
                  <a:ext cx="1267326" cy="1227221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85" name="Ellipse 84"/>
                <p:cNvSpPr/>
                <p:nvPr/>
              </p:nvSpPr>
              <p:spPr>
                <a:xfrm>
                  <a:off x="3376863" y="2518611"/>
                  <a:ext cx="1267326" cy="1227221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86" name="Ellipse 85"/>
                <p:cNvSpPr/>
                <p:nvPr/>
              </p:nvSpPr>
              <p:spPr>
                <a:xfrm>
                  <a:off x="2971800" y="1784684"/>
                  <a:ext cx="1267326" cy="1227221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87" name="Rechteck 86"/>
                <p:cNvSpPr/>
                <p:nvPr/>
              </p:nvSpPr>
              <p:spPr>
                <a:xfrm>
                  <a:off x="3517231" y="3609473"/>
                  <a:ext cx="176463" cy="1090863"/>
                </a:xfrm>
                <a:prstGeom prst="rect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grpSp>
            <p:nvGrpSpPr>
              <p:cNvPr id="21" name="Gruppieren 20"/>
              <p:cNvGrpSpPr/>
              <p:nvPr/>
            </p:nvGrpSpPr>
            <p:grpSpPr>
              <a:xfrm>
                <a:off x="4988969" y="2770653"/>
                <a:ext cx="884822" cy="1349044"/>
                <a:chOff x="4273922" y="1713620"/>
                <a:chExt cx="884822" cy="1349044"/>
              </a:xfrm>
            </p:grpSpPr>
            <p:sp>
              <p:nvSpPr>
                <p:cNvPr id="20" name="Flussdiagramm: Dokument 19"/>
                <p:cNvSpPr/>
                <p:nvPr/>
              </p:nvSpPr>
              <p:spPr>
                <a:xfrm rot="16200000">
                  <a:off x="4160077" y="2063997"/>
                  <a:ext cx="1349043" cy="648291"/>
                </a:xfrm>
                <a:prstGeom prst="flowChartDocument">
                  <a:avLst/>
                </a:prstGeom>
                <a:solidFill>
                  <a:schemeClr val="bg2">
                    <a:lumMod val="9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88" name="Flussdiagramm: Dokument 87"/>
                <p:cNvSpPr/>
                <p:nvPr/>
              </p:nvSpPr>
              <p:spPr>
                <a:xfrm rot="5400000" flipH="1">
                  <a:off x="3923546" y="2063996"/>
                  <a:ext cx="1349043" cy="648291"/>
                </a:xfrm>
                <a:prstGeom prst="flowChartDocument">
                  <a:avLst/>
                </a:prstGeom>
                <a:solidFill>
                  <a:schemeClr val="bg2">
                    <a:lumMod val="9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sp>
            <p:nvSpPr>
              <p:cNvPr id="89" name="Abgerundetes Rechteck 88"/>
              <p:cNvSpPr/>
              <p:nvPr/>
            </p:nvSpPr>
            <p:spPr>
              <a:xfrm>
                <a:off x="5524050" y="2030726"/>
                <a:ext cx="778043" cy="368968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90" name="Abgerundetes Rechteck 89"/>
              <p:cNvSpPr/>
              <p:nvPr/>
            </p:nvSpPr>
            <p:spPr>
              <a:xfrm>
                <a:off x="5860556" y="1585544"/>
                <a:ext cx="778043" cy="368968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91" name="Abgerundetes Rechteck 90"/>
              <p:cNvSpPr/>
              <p:nvPr/>
            </p:nvSpPr>
            <p:spPr>
              <a:xfrm>
                <a:off x="5524050" y="1852868"/>
                <a:ext cx="778043" cy="368968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92" name="Abgerundetes Rechteck 91"/>
              <p:cNvSpPr/>
              <p:nvPr/>
            </p:nvSpPr>
            <p:spPr>
              <a:xfrm>
                <a:off x="5276352" y="2247033"/>
                <a:ext cx="778043" cy="368968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2" name="Rechteck 21"/>
              <p:cNvSpPr/>
              <p:nvPr/>
            </p:nvSpPr>
            <p:spPr>
              <a:xfrm>
                <a:off x="4175007" y="4240511"/>
                <a:ext cx="4845727" cy="45719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93" name="Rechteck 92"/>
              <p:cNvSpPr/>
              <p:nvPr/>
            </p:nvSpPr>
            <p:spPr>
              <a:xfrm rot="16200000" flipV="1">
                <a:off x="5328786" y="4090846"/>
                <a:ext cx="252614" cy="45719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94" name="Rechteck 93"/>
              <p:cNvSpPr/>
              <p:nvPr/>
            </p:nvSpPr>
            <p:spPr>
              <a:xfrm rot="16200000" flipV="1">
                <a:off x="7544304" y="4082638"/>
                <a:ext cx="269029" cy="45719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25" name="Rechteck 24"/>
            <p:cNvSpPr/>
            <p:nvPr/>
          </p:nvSpPr>
          <p:spPr>
            <a:xfrm>
              <a:off x="5803156" y="2275986"/>
              <a:ext cx="144000" cy="45719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96" name="Textfeld 95"/>
          <p:cNvSpPr txBox="1"/>
          <p:nvPr/>
        </p:nvSpPr>
        <p:spPr>
          <a:xfrm>
            <a:off x="6179411" y="700365"/>
            <a:ext cx="27865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B050"/>
                </a:solidFill>
                <a:latin typeface="Eras Bold ITC" panose="020B0907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Wir genehmigen industrielle Anlagen</a:t>
            </a:r>
            <a:endParaRPr lang="de-DE" sz="2400" dirty="0">
              <a:solidFill>
                <a:srgbClr val="00B050"/>
              </a:solidFill>
              <a:latin typeface="Eras Bold ITC" panose="020B0907030504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95" name="Textfeld 94"/>
          <p:cNvSpPr txBox="1"/>
          <p:nvPr/>
        </p:nvSpPr>
        <p:spPr>
          <a:xfrm>
            <a:off x="6404807" y="1944915"/>
            <a:ext cx="195537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3800" dirty="0" smtClean="0">
                <a:solidFill>
                  <a:schemeClr val="bg1">
                    <a:lumMod val="50000"/>
                  </a:schemeClr>
                </a:solidFill>
                <a:latin typeface="Eras Bold ITC" panose="020B0907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ebdings" panose="05030102010509060703" pitchFamily="18" charset="2"/>
              </a:rPr>
              <a:t></a:t>
            </a:r>
            <a:endParaRPr lang="de-DE" sz="6000" dirty="0" smtClean="0">
              <a:solidFill>
                <a:schemeClr val="bg1">
                  <a:lumMod val="50000"/>
                </a:schemeClr>
              </a:solidFill>
              <a:latin typeface="Eras Bold ITC" panose="020B0907030504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2358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advClick="0" advTm="4000">
        <p14:doors dir="vert"/>
      </p:transition>
    </mc:Choice>
    <mc:Fallback xmlns="">
      <p:transition spd="med" advClick="0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6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  <p:bldP spid="9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ieren 3"/>
          <p:cNvGrpSpPr/>
          <p:nvPr/>
        </p:nvGrpSpPr>
        <p:grpSpPr>
          <a:xfrm>
            <a:off x="0" y="2060633"/>
            <a:ext cx="5708785" cy="2554589"/>
            <a:chOff x="0" y="2060633"/>
            <a:chExt cx="5708785" cy="255458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" name="Rechteck 2"/>
            <p:cNvSpPr/>
            <p:nvPr/>
          </p:nvSpPr>
          <p:spPr>
            <a:xfrm>
              <a:off x="1369808" y="4014518"/>
              <a:ext cx="4338975" cy="175703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" name="Rechteck 31"/>
            <p:cNvSpPr/>
            <p:nvPr/>
          </p:nvSpPr>
          <p:spPr>
            <a:xfrm>
              <a:off x="1369808" y="4227019"/>
              <a:ext cx="4338975" cy="17570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4" name="Rechteck 33"/>
            <p:cNvSpPr/>
            <p:nvPr/>
          </p:nvSpPr>
          <p:spPr>
            <a:xfrm>
              <a:off x="1369808" y="4439519"/>
              <a:ext cx="4338975" cy="175703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5" name="Rechteck 34"/>
            <p:cNvSpPr/>
            <p:nvPr/>
          </p:nvSpPr>
          <p:spPr>
            <a:xfrm>
              <a:off x="0" y="4439519"/>
              <a:ext cx="1278288" cy="175703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7" name="Rechteck 36"/>
            <p:cNvSpPr/>
            <p:nvPr/>
          </p:nvSpPr>
          <p:spPr>
            <a:xfrm>
              <a:off x="0" y="4227018"/>
              <a:ext cx="1278288" cy="17570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8" name="Rechteck 47"/>
            <p:cNvSpPr/>
            <p:nvPr/>
          </p:nvSpPr>
          <p:spPr>
            <a:xfrm>
              <a:off x="0" y="4009692"/>
              <a:ext cx="1278288" cy="17570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2" name="Rechteck 11"/>
            <p:cNvSpPr/>
            <p:nvPr/>
          </p:nvSpPr>
          <p:spPr>
            <a:xfrm>
              <a:off x="3678828" y="3160678"/>
              <a:ext cx="1304546" cy="85384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0" name="Rechteck 49"/>
            <p:cNvSpPr/>
            <p:nvPr/>
          </p:nvSpPr>
          <p:spPr>
            <a:xfrm>
              <a:off x="3516790" y="2060633"/>
              <a:ext cx="162037" cy="1953885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6" name="Rechtwinkliges Dreieck 55"/>
            <p:cNvSpPr/>
            <p:nvPr/>
          </p:nvSpPr>
          <p:spPr>
            <a:xfrm flipH="1">
              <a:off x="4551273" y="2788772"/>
              <a:ext cx="432099" cy="392405"/>
            </a:xfrm>
            <a:prstGeom prst="rtTriangle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7" name="Rechtwinkliges Dreieck 56"/>
            <p:cNvSpPr/>
            <p:nvPr/>
          </p:nvSpPr>
          <p:spPr>
            <a:xfrm flipH="1">
              <a:off x="4119175" y="2788772"/>
              <a:ext cx="432099" cy="392405"/>
            </a:xfrm>
            <a:prstGeom prst="rtTriangle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8" name="Rechtwinkliges Dreieck 57"/>
            <p:cNvSpPr/>
            <p:nvPr/>
          </p:nvSpPr>
          <p:spPr>
            <a:xfrm flipH="1">
              <a:off x="3687075" y="2775918"/>
              <a:ext cx="432099" cy="392405"/>
            </a:xfrm>
            <a:prstGeom prst="rtTriangle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grpSp>
          <p:nvGrpSpPr>
            <p:cNvPr id="18" name="Gruppieren 17"/>
            <p:cNvGrpSpPr/>
            <p:nvPr/>
          </p:nvGrpSpPr>
          <p:grpSpPr>
            <a:xfrm>
              <a:off x="3834861" y="3656290"/>
              <a:ext cx="881823" cy="251086"/>
              <a:chOff x="4804611" y="2950335"/>
              <a:chExt cx="1178592" cy="343870"/>
            </a:xfrm>
          </p:grpSpPr>
          <p:sp>
            <p:nvSpPr>
              <p:cNvPr id="14" name="Rechteck 13"/>
              <p:cNvSpPr/>
              <p:nvPr/>
            </p:nvSpPr>
            <p:spPr>
              <a:xfrm>
                <a:off x="4804611" y="2950335"/>
                <a:ext cx="96252" cy="343870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59" name="Rechteck 58"/>
              <p:cNvSpPr/>
              <p:nvPr/>
            </p:nvSpPr>
            <p:spPr>
              <a:xfrm>
                <a:off x="4957011" y="2950335"/>
                <a:ext cx="96252" cy="343870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60" name="Rechteck 59"/>
              <p:cNvSpPr/>
              <p:nvPr/>
            </p:nvSpPr>
            <p:spPr>
              <a:xfrm>
                <a:off x="5113422" y="2950335"/>
                <a:ext cx="96252" cy="343870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61" name="Rechteck 60"/>
              <p:cNvSpPr/>
              <p:nvPr/>
            </p:nvSpPr>
            <p:spPr>
              <a:xfrm>
                <a:off x="5269833" y="2950335"/>
                <a:ext cx="96252" cy="343870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62" name="Rechteck 61"/>
              <p:cNvSpPr/>
              <p:nvPr/>
            </p:nvSpPr>
            <p:spPr>
              <a:xfrm>
                <a:off x="5421729" y="2950335"/>
                <a:ext cx="96252" cy="343870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63" name="Rechteck 62"/>
              <p:cNvSpPr/>
              <p:nvPr/>
            </p:nvSpPr>
            <p:spPr>
              <a:xfrm>
                <a:off x="5574129" y="2950335"/>
                <a:ext cx="96252" cy="343870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64" name="Rechteck 63"/>
              <p:cNvSpPr/>
              <p:nvPr/>
            </p:nvSpPr>
            <p:spPr>
              <a:xfrm>
                <a:off x="5730540" y="2950335"/>
                <a:ext cx="96252" cy="343870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65" name="Rechteck 64"/>
              <p:cNvSpPr/>
              <p:nvPr/>
            </p:nvSpPr>
            <p:spPr>
              <a:xfrm>
                <a:off x="5886951" y="2950335"/>
                <a:ext cx="96252" cy="343870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68" name="Gruppieren 67"/>
            <p:cNvGrpSpPr/>
            <p:nvPr/>
          </p:nvGrpSpPr>
          <p:grpSpPr>
            <a:xfrm>
              <a:off x="5325152" y="3433054"/>
              <a:ext cx="383633" cy="581465"/>
              <a:chOff x="2566737" y="1784684"/>
              <a:chExt cx="2077452" cy="2915652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69" name="Ellipse 68"/>
              <p:cNvSpPr/>
              <p:nvPr/>
            </p:nvSpPr>
            <p:spPr>
              <a:xfrm>
                <a:off x="2566737" y="2518610"/>
                <a:ext cx="1267326" cy="1227221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70" name="Ellipse 69"/>
              <p:cNvSpPr/>
              <p:nvPr/>
            </p:nvSpPr>
            <p:spPr>
              <a:xfrm>
                <a:off x="3376863" y="2518611"/>
                <a:ext cx="1267326" cy="1227221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71" name="Ellipse 70"/>
              <p:cNvSpPr/>
              <p:nvPr/>
            </p:nvSpPr>
            <p:spPr>
              <a:xfrm>
                <a:off x="2971800" y="1784684"/>
                <a:ext cx="1267326" cy="1227221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72" name="Rechteck 71"/>
              <p:cNvSpPr/>
              <p:nvPr/>
            </p:nvSpPr>
            <p:spPr>
              <a:xfrm>
                <a:off x="3517231" y="3609473"/>
                <a:ext cx="176463" cy="1090863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73" name="Gruppieren 72"/>
            <p:cNvGrpSpPr/>
            <p:nvPr/>
          </p:nvGrpSpPr>
          <p:grpSpPr>
            <a:xfrm>
              <a:off x="5095935" y="3428229"/>
              <a:ext cx="383633" cy="581465"/>
              <a:chOff x="2566737" y="1784684"/>
              <a:chExt cx="2077452" cy="2915652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74" name="Ellipse 73"/>
              <p:cNvSpPr/>
              <p:nvPr/>
            </p:nvSpPr>
            <p:spPr>
              <a:xfrm>
                <a:off x="2566737" y="2518610"/>
                <a:ext cx="1267326" cy="1227221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75" name="Ellipse 74"/>
              <p:cNvSpPr/>
              <p:nvPr/>
            </p:nvSpPr>
            <p:spPr>
              <a:xfrm>
                <a:off x="3376863" y="2518611"/>
                <a:ext cx="1267326" cy="1227221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76" name="Ellipse 75"/>
              <p:cNvSpPr/>
              <p:nvPr/>
            </p:nvSpPr>
            <p:spPr>
              <a:xfrm>
                <a:off x="2971800" y="1784684"/>
                <a:ext cx="1267326" cy="1227221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77" name="Rechteck 76"/>
              <p:cNvSpPr/>
              <p:nvPr/>
            </p:nvSpPr>
            <p:spPr>
              <a:xfrm>
                <a:off x="3517231" y="3609473"/>
                <a:ext cx="176463" cy="1090863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78" name="Gruppieren 77"/>
            <p:cNvGrpSpPr/>
            <p:nvPr/>
          </p:nvGrpSpPr>
          <p:grpSpPr>
            <a:xfrm>
              <a:off x="1240887" y="3433054"/>
              <a:ext cx="383633" cy="581465"/>
              <a:chOff x="2566737" y="1784684"/>
              <a:chExt cx="2077452" cy="2915652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79" name="Ellipse 78"/>
              <p:cNvSpPr/>
              <p:nvPr/>
            </p:nvSpPr>
            <p:spPr>
              <a:xfrm>
                <a:off x="2566737" y="2518610"/>
                <a:ext cx="1267326" cy="1227221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80" name="Ellipse 79"/>
              <p:cNvSpPr/>
              <p:nvPr/>
            </p:nvSpPr>
            <p:spPr>
              <a:xfrm>
                <a:off x="3376863" y="2518611"/>
                <a:ext cx="1267326" cy="1227221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81" name="Ellipse 80"/>
              <p:cNvSpPr/>
              <p:nvPr/>
            </p:nvSpPr>
            <p:spPr>
              <a:xfrm>
                <a:off x="2971800" y="1784684"/>
                <a:ext cx="1267326" cy="1227221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82" name="Rechteck 81"/>
              <p:cNvSpPr/>
              <p:nvPr/>
            </p:nvSpPr>
            <p:spPr>
              <a:xfrm>
                <a:off x="3517231" y="3609473"/>
                <a:ext cx="176463" cy="1090863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83" name="Gruppieren 82"/>
            <p:cNvGrpSpPr/>
            <p:nvPr/>
          </p:nvGrpSpPr>
          <p:grpSpPr>
            <a:xfrm>
              <a:off x="3030985" y="3433054"/>
              <a:ext cx="383633" cy="581465"/>
              <a:chOff x="2566737" y="1784684"/>
              <a:chExt cx="2077452" cy="2915652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84" name="Ellipse 83"/>
              <p:cNvSpPr/>
              <p:nvPr/>
            </p:nvSpPr>
            <p:spPr>
              <a:xfrm>
                <a:off x="2566737" y="2518610"/>
                <a:ext cx="1267326" cy="1227221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85" name="Ellipse 84"/>
              <p:cNvSpPr/>
              <p:nvPr/>
            </p:nvSpPr>
            <p:spPr>
              <a:xfrm>
                <a:off x="3376863" y="2518611"/>
                <a:ext cx="1267326" cy="1227221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86" name="Ellipse 85"/>
              <p:cNvSpPr/>
              <p:nvPr/>
            </p:nvSpPr>
            <p:spPr>
              <a:xfrm>
                <a:off x="2971800" y="1784684"/>
                <a:ext cx="1267326" cy="1227221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87" name="Rechteck 86"/>
              <p:cNvSpPr/>
              <p:nvPr/>
            </p:nvSpPr>
            <p:spPr>
              <a:xfrm>
                <a:off x="3517231" y="3609473"/>
                <a:ext cx="176463" cy="1090863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21" name="Gruppieren 20"/>
            <p:cNvGrpSpPr/>
            <p:nvPr/>
          </p:nvGrpSpPr>
          <p:grpSpPr>
            <a:xfrm>
              <a:off x="1662279" y="3029480"/>
              <a:ext cx="662024" cy="985040"/>
              <a:chOff x="4273922" y="1713620"/>
              <a:chExt cx="884822" cy="1349044"/>
            </a:xfrm>
          </p:grpSpPr>
          <p:sp>
            <p:nvSpPr>
              <p:cNvPr id="20" name="Flussdiagramm: Dokument 19"/>
              <p:cNvSpPr/>
              <p:nvPr/>
            </p:nvSpPr>
            <p:spPr>
              <a:xfrm rot="16200000">
                <a:off x="4160077" y="2063997"/>
                <a:ext cx="1349043" cy="648291"/>
              </a:xfrm>
              <a:prstGeom prst="flowChartDocumen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88" name="Flussdiagramm: Dokument 87"/>
              <p:cNvSpPr/>
              <p:nvPr/>
            </p:nvSpPr>
            <p:spPr>
              <a:xfrm rot="5400000" flipH="1">
                <a:off x="3923546" y="2063996"/>
                <a:ext cx="1349043" cy="648291"/>
              </a:xfrm>
              <a:prstGeom prst="flowChartDocumen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25" name="Rechteck 24"/>
            <p:cNvSpPr/>
            <p:nvPr/>
          </p:nvSpPr>
          <p:spPr>
            <a:xfrm>
              <a:off x="3530625" y="2275986"/>
              <a:ext cx="144000" cy="45719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4" name="Gruppieren 43"/>
          <p:cNvGrpSpPr/>
          <p:nvPr/>
        </p:nvGrpSpPr>
        <p:grpSpPr>
          <a:xfrm rot="20051591">
            <a:off x="-53973" y="649905"/>
            <a:ext cx="3149101" cy="1211107"/>
            <a:chOff x="796997" y="4953030"/>
            <a:chExt cx="3149101" cy="12111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3" name="Trapezoid 42"/>
            <p:cNvSpPr/>
            <p:nvPr/>
          </p:nvSpPr>
          <p:spPr>
            <a:xfrm rot="16200000">
              <a:off x="1765994" y="3984033"/>
              <a:ext cx="1211107" cy="3149101"/>
            </a:xfrm>
            <a:prstGeom prst="trapezoid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2" name="Textfeld 41"/>
            <p:cNvSpPr txBox="1"/>
            <p:nvPr/>
          </p:nvSpPr>
          <p:spPr>
            <a:xfrm>
              <a:off x="817887" y="5266198"/>
              <a:ext cx="3128210" cy="58477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de-DE" sz="3200" dirty="0">
                  <a:solidFill>
                    <a:schemeClr val="accent1">
                      <a:lumMod val="75000"/>
                    </a:schemeClr>
                  </a:solidFill>
                  <a:latin typeface="Eras Bold ITC" panose="020B0907030504020204" pitchFamily="34" charset="0"/>
                </a:rPr>
                <a:t>Umweltschutz</a:t>
              </a:r>
            </a:p>
          </p:txBody>
        </p:sp>
      </p:grpSp>
      <p:grpSp>
        <p:nvGrpSpPr>
          <p:cNvPr id="6" name="Gruppieren 5"/>
          <p:cNvGrpSpPr/>
          <p:nvPr/>
        </p:nvGrpSpPr>
        <p:grpSpPr>
          <a:xfrm>
            <a:off x="1877300" y="1450571"/>
            <a:ext cx="2922634" cy="1465987"/>
            <a:chOff x="1877300" y="1450571"/>
            <a:chExt cx="2922634" cy="146598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9" name="Abgerundetes Rechteck 18"/>
            <p:cNvSpPr/>
            <p:nvPr/>
          </p:nvSpPr>
          <p:spPr>
            <a:xfrm>
              <a:off x="3864492" y="1535312"/>
              <a:ext cx="582132" cy="26941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6" name="Abgerundetes Rechteck 65"/>
            <p:cNvSpPr/>
            <p:nvPr/>
          </p:nvSpPr>
          <p:spPr>
            <a:xfrm>
              <a:off x="3606810" y="1706815"/>
              <a:ext cx="582132" cy="26941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7" name="Abgerundetes Rechteck 66"/>
            <p:cNvSpPr/>
            <p:nvPr/>
          </p:nvSpPr>
          <p:spPr>
            <a:xfrm>
              <a:off x="4217802" y="1450571"/>
              <a:ext cx="582132" cy="26941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9" name="Abgerundetes Rechteck 88"/>
            <p:cNvSpPr/>
            <p:nvPr/>
          </p:nvSpPr>
          <p:spPr>
            <a:xfrm>
              <a:off x="2062627" y="2489201"/>
              <a:ext cx="582132" cy="26941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0" name="Abgerundetes Rechteck 89"/>
            <p:cNvSpPr/>
            <p:nvPr/>
          </p:nvSpPr>
          <p:spPr>
            <a:xfrm>
              <a:off x="2314401" y="2164140"/>
              <a:ext cx="582132" cy="26941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1" name="Abgerundetes Rechteck 90"/>
            <p:cNvSpPr/>
            <p:nvPr/>
          </p:nvSpPr>
          <p:spPr>
            <a:xfrm>
              <a:off x="2062627" y="2359336"/>
              <a:ext cx="582132" cy="26941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2" name="Abgerundetes Rechteck 91"/>
            <p:cNvSpPr/>
            <p:nvPr/>
          </p:nvSpPr>
          <p:spPr>
            <a:xfrm>
              <a:off x="1877300" y="2647146"/>
              <a:ext cx="582132" cy="26941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7" name="Gruppieren 6"/>
          <p:cNvGrpSpPr/>
          <p:nvPr/>
        </p:nvGrpSpPr>
        <p:grpSpPr>
          <a:xfrm>
            <a:off x="1053271" y="3905923"/>
            <a:ext cx="3625572" cy="230200"/>
            <a:chOff x="1053271" y="3905923"/>
            <a:chExt cx="3625572" cy="230200"/>
          </a:xfrm>
          <a:solidFill>
            <a:schemeClr val="accent1">
              <a:lumMod val="75000"/>
            </a:schemeClr>
          </a:solidFill>
        </p:grpSpPr>
        <p:sp>
          <p:nvSpPr>
            <p:cNvPr id="22" name="Rechteck 21"/>
            <p:cNvSpPr/>
            <p:nvPr/>
          </p:nvSpPr>
          <p:spPr>
            <a:xfrm>
              <a:off x="1053271" y="4102740"/>
              <a:ext cx="3625572" cy="333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3" name="Rechteck 92"/>
            <p:cNvSpPr/>
            <p:nvPr/>
          </p:nvSpPr>
          <p:spPr>
            <a:xfrm rot="16200000" flipV="1">
              <a:off x="1918805" y="3993040"/>
              <a:ext cx="184453" cy="3420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4" name="Rechteck 93"/>
            <p:cNvSpPr/>
            <p:nvPr/>
          </p:nvSpPr>
          <p:spPr>
            <a:xfrm rot="16200000" flipV="1">
              <a:off x="3576612" y="3987039"/>
              <a:ext cx="196439" cy="3420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96" name="Textfeld 95"/>
          <p:cNvSpPr txBox="1"/>
          <p:nvPr/>
        </p:nvSpPr>
        <p:spPr>
          <a:xfrm>
            <a:off x="6179411" y="700365"/>
            <a:ext cx="27865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B050"/>
                </a:solidFill>
                <a:latin typeface="Eras Bold ITC" panose="020B0907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Wir überwachen…</a:t>
            </a:r>
          </a:p>
        </p:txBody>
      </p:sp>
      <p:sp>
        <p:nvSpPr>
          <p:cNvPr id="97" name="Textfeld 96"/>
          <p:cNvSpPr txBox="1"/>
          <p:nvPr/>
        </p:nvSpPr>
        <p:spPr>
          <a:xfrm>
            <a:off x="6177353" y="1983193"/>
            <a:ext cx="2973600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dirty="0" smtClean="0">
                <a:solidFill>
                  <a:srgbClr val="00B050"/>
                </a:solidFill>
                <a:latin typeface="Eras Bold ITC" panose="020B0907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Abgase</a:t>
            </a:r>
          </a:p>
          <a:p>
            <a:pPr>
              <a:lnSpc>
                <a:spcPct val="150000"/>
              </a:lnSpc>
            </a:pPr>
            <a:r>
              <a:rPr lang="de-DE" dirty="0" smtClean="0">
                <a:solidFill>
                  <a:srgbClr val="00B050"/>
                </a:solidFill>
                <a:latin typeface="Eras Bold ITC" panose="020B0907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Wassergefährdung</a:t>
            </a:r>
          </a:p>
          <a:p>
            <a:pPr>
              <a:lnSpc>
                <a:spcPct val="150000"/>
              </a:lnSpc>
            </a:pPr>
            <a:r>
              <a:rPr lang="de-DE" dirty="0" smtClean="0">
                <a:solidFill>
                  <a:srgbClr val="00B050"/>
                </a:solidFill>
                <a:latin typeface="Eras Bold ITC" panose="020B0907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Lärm</a:t>
            </a:r>
          </a:p>
          <a:p>
            <a:endParaRPr lang="de-DE" dirty="0">
              <a:solidFill>
                <a:schemeClr val="accent4">
                  <a:lumMod val="75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95" name="Grafik 9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85618">
            <a:off x="104192" y="2998631"/>
            <a:ext cx="1144400" cy="11444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8" name="Gruppieren 7"/>
          <p:cNvGrpSpPr/>
          <p:nvPr/>
        </p:nvGrpSpPr>
        <p:grpSpPr>
          <a:xfrm>
            <a:off x="2711999" y="2423804"/>
            <a:ext cx="2672872" cy="923331"/>
            <a:chOff x="2711999" y="2423804"/>
            <a:chExt cx="2672872" cy="923331"/>
          </a:xfrm>
        </p:grpSpPr>
        <p:sp>
          <p:nvSpPr>
            <p:cNvPr id="100" name="Textfeld 99"/>
            <p:cNvSpPr txBox="1"/>
            <p:nvPr/>
          </p:nvSpPr>
          <p:spPr>
            <a:xfrm>
              <a:off x="4934392" y="2423805"/>
              <a:ext cx="450479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5400" dirty="0" smtClean="0">
                  <a:solidFill>
                    <a:srgbClr val="00B050"/>
                  </a:solidFill>
                  <a:latin typeface="Eras Bold ITC" panose="020B0907030504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  <a:sym typeface="Webdings" panose="05030102010509060703" pitchFamily="18" charset="2"/>
                </a:rPr>
                <a:t></a:t>
              </a:r>
              <a:endParaRPr lang="de-DE" sz="2400" dirty="0" smtClean="0">
                <a:solidFill>
                  <a:srgbClr val="00B050"/>
                </a:solidFill>
                <a:latin typeface="Eras Bold ITC" panose="020B0907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01" name="Textfeld 100"/>
            <p:cNvSpPr txBox="1"/>
            <p:nvPr/>
          </p:nvSpPr>
          <p:spPr>
            <a:xfrm>
              <a:off x="2711999" y="2423804"/>
              <a:ext cx="98595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5400" dirty="0" smtClean="0">
                  <a:solidFill>
                    <a:srgbClr val="00B050"/>
                  </a:solidFill>
                  <a:latin typeface="Eras Bold ITC" panose="020B0907030504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  <a:sym typeface="Webdings" panose="05030102010509060703" pitchFamily="18" charset="2"/>
                </a:rPr>
                <a:t></a:t>
              </a:r>
              <a:endParaRPr lang="de-DE" sz="5400" dirty="0" smtClean="0">
                <a:solidFill>
                  <a:srgbClr val="00B050"/>
                </a:solidFill>
                <a:latin typeface="Eras Bold ITC" panose="020B0907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12320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4000">
        <p:fade/>
      </p:transition>
    </mc:Choice>
    <mc:Fallback xmlns="">
      <p:transition advClick="0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4" presetClass="entr" presetSubtype="1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1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250"/>
                            </p:stCondLst>
                            <p:childTnLst>
                              <p:par>
                                <p:cTn id="2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75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250"/>
                            </p:stCondLst>
                            <p:childTnLst>
                              <p:par>
                                <p:cTn id="3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75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375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uppieren 43"/>
          <p:cNvGrpSpPr/>
          <p:nvPr/>
        </p:nvGrpSpPr>
        <p:grpSpPr>
          <a:xfrm rot="20051591">
            <a:off x="-53973" y="649905"/>
            <a:ext cx="3149101" cy="1211107"/>
            <a:chOff x="796997" y="4953030"/>
            <a:chExt cx="3149101" cy="12111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3" name="Trapezoid 42"/>
            <p:cNvSpPr/>
            <p:nvPr/>
          </p:nvSpPr>
          <p:spPr>
            <a:xfrm rot="16200000">
              <a:off x="1765994" y="3984033"/>
              <a:ext cx="1211107" cy="3149101"/>
            </a:xfrm>
            <a:prstGeom prst="trapezoid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2" name="Textfeld 41"/>
            <p:cNvSpPr txBox="1"/>
            <p:nvPr/>
          </p:nvSpPr>
          <p:spPr>
            <a:xfrm>
              <a:off x="817887" y="5266198"/>
              <a:ext cx="3128210" cy="58477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de-DE" sz="3200" dirty="0">
                  <a:solidFill>
                    <a:schemeClr val="accent1">
                      <a:lumMod val="75000"/>
                    </a:schemeClr>
                  </a:solidFill>
                  <a:latin typeface="Eras Bold ITC" panose="020B0907030504020204" pitchFamily="34" charset="0"/>
                </a:rPr>
                <a:t>Umweltschutz</a:t>
              </a:r>
            </a:p>
          </p:txBody>
        </p:sp>
      </p:grpSp>
      <p:grpSp>
        <p:nvGrpSpPr>
          <p:cNvPr id="2" name="Gruppieren 1"/>
          <p:cNvGrpSpPr/>
          <p:nvPr/>
        </p:nvGrpSpPr>
        <p:grpSpPr>
          <a:xfrm>
            <a:off x="0" y="1450571"/>
            <a:ext cx="5708785" cy="3164651"/>
            <a:chOff x="2272531" y="1450571"/>
            <a:chExt cx="5708785" cy="3164651"/>
          </a:xfrm>
        </p:grpSpPr>
        <p:grpSp>
          <p:nvGrpSpPr>
            <p:cNvPr id="23" name="Gruppieren 22"/>
            <p:cNvGrpSpPr/>
            <p:nvPr/>
          </p:nvGrpSpPr>
          <p:grpSpPr>
            <a:xfrm>
              <a:off x="2272531" y="1450571"/>
              <a:ext cx="5708785" cy="3164651"/>
              <a:chOff x="2767264" y="608288"/>
              <a:chExt cx="7630025" cy="4334092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3" name="Rechteck 2"/>
              <p:cNvSpPr/>
              <p:nvPr/>
            </p:nvSpPr>
            <p:spPr>
              <a:xfrm>
                <a:off x="4598068" y="4119697"/>
                <a:ext cx="5799221" cy="240631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2" name="Rechteck 31"/>
              <p:cNvSpPr/>
              <p:nvPr/>
            </p:nvSpPr>
            <p:spPr>
              <a:xfrm>
                <a:off x="4598068" y="4410723"/>
                <a:ext cx="5799221" cy="240631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4" name="Rechteck 33"/>
              <p:cNvSpPr/>
              <p:nvPr/>
            </p:nvSpPr>
            <p:spPr>
              <a:xfrm>
                <a:off x="4598068" y="4701749"/>
                <a:ext cx="5799221" cy="240631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5" name="Rechteck 34"/>
              <p:cNvSpPr/>
              <p:nvPr/>
            </p:nvSpPr>
            <p:spPr>
              <a:xfrm>
                <a:off x="2767264" y="4701749"/>
                <a:ext cx="1708484" cy="240631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7" name="Rechteck 36"/>
              <p:cNvSpPr/>
              <p:nvPr/>
            </p:nvSpPr>
            <p:spPr>
              <a:xfrm>
                <a:off x="2767264" y="4410723"/>
                <a:ext cx="1708484" cy="240631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48" name="Rechteck 47"/>
              <p:cNvSpPr/>
              <p:nvPr/>
            </p:nvSpPr>
            <p:spPr>
              <a:xfrm>
                <a:off x="2767264" y="4113088"/>
                <a:ext cx="1708484" cy="240631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2" name="Rechteck 11"/>
              <p:cNvSpPr/>
              <p:nvPr/>
            </p:nvSpPr>
            <p:spPr>
              <a:xfrm>
                <a:off x="7684169" y="2950335"/>
                <a:ext cx="1743580" cy="1169362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50" name="Rechteck 49"/>
              <p:cNvSpPr/>
              <p:nvPr/>
            </p:nvSpPr>
            <p:spPr>
              <a:xfrm>
                <a:off x="7467599" y="1443788"/>
                <a:ext cx="216569" cy="2675909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56" name="Rechtwinkliges Dreieck 55"/>
              <p:cNvSpPr/>
              <p:nvPr/>
            </p:nvSpPr>
            <p:spPr>
              <a:xfrm flipH="1">
                <a:off x="8850230" y="2440997"/>
                <a:ext cx="577518" cy="537411"/>
              </a:xfrm>
              <a:prstGeom prst="rtTriangle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57" name="Rechtwinkliges Dreieck 56"/>
              <p:cNvSpPr/>
              <p:nvPr/>
            </p:nvSpPr>
            <p:spPr>
              <a:xfrm flipH="1">
                <a:off x="8272712" y="2440998"/>
                <a:ext cx="577518" cy="537411"/>
              </a:xfrm>
              <a:prstGeom prst="rtTriangle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58" name="Rechtwinkliges Dreieck 57"/>
              <p:cNvSpPr/>
              <p:nvPr/>
            </p:nvSpPr>
            <p:spPr>
              <a:xfrm flipH="1">
                <a:off x="7695194" y="2423393"/>
                <a:ext cx="577518" cy="537411"/>
              </a:xfrm>
              <a:prstGeom prst="rtTriangle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grpSp>
            <p:nvGrpSpPr>
              <p:cNvPr id="18" name="Gruppieren 17"/>
              <p:cNvGrpSpPr/>
              <p:nvPr/>
            </p:nvGrpSpPr>
            <p:grpSpPr>
              <a:xfrm>
                <a:off x="7892716" y="3629090"/>
                <a:ext cx="1178592" cy="343870"/>
                <a:chOff x="4804611" y="2950335"/>
                <a:chExt cx="1178592" cy="343870"/>
              </a:xfrm>
            </p:grpSpPr>
            <p:sp>
              <p:nvSpPr>
                <p:cNvPr id="14" name="Rechteck 13"/>
                <p:cNvSpPr/>
                <p:nvPr/>
              </p:nvSpPr>
              <p:spPr>
                <a:xfrm>
                  <a:off x="4804611" y="2950335"/>
                  <a:ext cx="96252" cy="343870"/>
                </a:xfrm>
                <a:prstGeom prst="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59" name="Rechteck 58"/>
                <p:cNvSpPr/>
                <p:nvPr/>
              </p:nvSpPr>
              <p:spPr>
                <a:xfrm>
                  <a:off x="4957011" y="2950335"/>
                  <a:ext cx="96252" cy="343870"/>
                </a:xfrm>
                <a:prstGeom prst="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60" name="Rechteck 59"/>
                <p:cNvSpPr/>
                <p:nvPr/>
              </p:nvSpPr>
              <p:spPr>
                <a:xfrm>
                  <a:off x="5113422" y="2950335"/>
                  <a:ext cx="96252" cy="343870"/>
                </a:xfrm>
                <a:prstGeom prst="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61" name="Rechteck 60"/>
                <p:cNvSpPr/>
                <p:nvPr/>
              </p:nvSpPr>
              <p:spPr>
                <a:xfrm>
                  <a:off x="5269833" y="2950335"/>
                  <a:ext cx="96252" cy="343870"/>
                </a:xfrm>
                <a:prstGeom prst="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62" name="Rechteck 61"/>
                <p:cNvSpPr/>
                <p:nvPr/>
              </p:nvSpPr>
              <p:spPr>
                <a:xfrm>
                  <a:off x="5421729" y="2950335"/>
                  <a:ext cx="96252" cy="343870"/>
                </a:xfrm>
                <a:prstGeom prst="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63" name="Rechteck 62"/>
                <p:cNvSpPr/>
                <p:nvPr/>
              </p:nvSpPr>
              <p:spPr>
                <a:xfrm>
                  <a:off x="5574129" y="2950335"/>
                  <a:ext cx="96252" cy="343870"/>
                </a:xfrm>
                <a:prstGeom prst="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64" name="Rechteck 63"/>
                <p:cNvSpPr/>
                <p:nvPr/>
              </p:nvSpPr>
              <p:spPr>
                <a:xfrm>
                  <a:off x="5730540" y="2950335"/>
                  <a:ext cx="96252" cy="343870"/>
                </a:xfrm>
                <a:prstGeom prst="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65" name="Rechteck 64"/>
                <p:cNvSpPr/>
                <p:nvPr/>
              </p:nvSpPr>
              <p:spPr>
                <a:xfrm>
                  <a:off x="5886951" y="2950335"/>
                  <a:ext cx="96252" cy="343870"/>
                </a:xfrm>
                <a:prstGeom prst="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sp>
            <p:nvSpPr>
              <p:cNvPr id="19" name="Abgerundetes Rechteck 18"/>
              <p:cNvSpPr/>
              <p:nvPr/>
            </p:nvSpPr>
            <p:spPr>
              <a:xfrm>
                <a:off x="7932317" y="724343"/>
                <a:ext cx="778043" cy="368968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66" name="Abgerundetes Rechteck 65"/>
              <p:cNvSpPr/>
              <p:nvPr/>
            </p:nvSpPr>
            <p:spPr>
              <a:xfrm>
                <a:off x="7587915" y="959222"/>
                <a:ext cx="778043" cy="368968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67" name="Abgerundetes Rechteck 66"/>
              <p:cNvSpPr/>
              <p:nvPr/>
            </p:nvSpPr>
            <p:spPr>
              <a:xfrm>
                <a:off x="8404530" y="608288"/>
                <a:ext cx="778043" cy="368968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grpSp>
            <p:nvGrpSpPr>
              <p:cNvPr id="68" name="Gruppieren 67"/>
              <p:cNvGrpSpPr/>
              <p:nvPr/>
            </p:nvGrpSpPr>
            <p:grpSpPr>
              <a:xfrm>
                <a:off x="9884548" y="3323362"/>
                <a:ext cx="512741" cy="796335"/>
                <a:chOff x="2566737" y="1784684"/>
                <a:chExt cx="2077452" cy="2915652"/>
              </a:xfr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69" name="Ellipse 68"/>
                <p:cNvSpPr/>
                <p:nvPr/>
              </p:nvSpPr>
              <p:spPr>
                <a:xfrm>
                  <a:off x="2566737" y="2518610"/>
                  <a:ext cx="1267326" cy="1227221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70" name="Ellipse 69"/>
                <p:cNvSpPr/>
                <p:nvPr/>
              </p:nvSpPr>
              <p:spPr>
                <a:xfrm>
                  <a:off x="3376863" y="2518611"/>
                  <a:ext cx="1267326" cy="1227221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71" name="Ellipse 70"/>
                <p:cNvSpPr/>
                <p:nvPr/>
              </p:nvSpPr>
              <p:spPr>
                <a:xfrm>
                  <a:off x="2971800" y="1784684"/>
                  <a:ext cx="1267326" cy="1227221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72" name="Rechteck 71"/>
                <p:cNvSpPr/>
                <p:nvPr/>
              </p:nvSpPr>
              <p:spPr>
                <a:xfrm>
                  <a:off x="3517231" y="3609473"/>
                  <a:ext cx="176463" cy="1090863"/>
                </a:xfrm>
                <a:prstGeom prst="rect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grpSp>
            <p:nvGrpSpPr>
              <p:cNvPr id="73" name="Gruppieren 72"/>
              <p:cNvGrpSpPr/>
              <p:nvPr/>
            </p:nvGrpSpPr>
            <p:grpSpPr>
              <a:xfrm>
                <a:off x="9578191" y="3316753"/>
                <a:ext cx="512741" cy="796335"/>
                <a:chOff x="2566737" y="1784684"/>
                <a:chExt cx="2077452" cy="2915652"/>
              </a:xfr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74" name="Ellipse 73"/>
                <p:cNvSpPr/>
                <p:nvPr/>
              </p:nvSpPr>
              <p:spPr>
                <a:xfrm>
                  <a:off x="2566737" y="2518610"/>
                  <a:ext cx="1267326" cy="1227221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75" name="Ellipse 74"/>
                <p:cNvSpPr/>
                <p:nvPr/>
              </p:nvSpPr>
              <p:spPr>
                <a:xfrm>
                  <a:off x="3376863" y="2518611"/>
                  <a:ext cx="1267326" cy="1227221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76" name="Ellipse 75"/>
                <p:cNvSpPr/>
                <p:nvPr/>
              </p:nvSpPr>
              <p:spPr>
                <a:xfrm>
                  <a:off x="2971800" y="1784684"/>
                  <a:ext cx="1267326" cy="1227221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77" name="Rechteck 76"/>
                <p:cNvSpPr/>
                <p:nvPr/>
              </p:nvSpPr>
              <p:spPr>
                <a:xfrm>
                  <a:off x="3517231" y="3609473"/>
                  <a:ext cx="176463" cy="1090863"/>
                </a:xfrm>
                <a:prstGeom prst="rect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grpSp>
            <p:nvGrpSpPr>
              <p:cNvPr id="78" name="Gruppieren 77"/>
              <p:cNvGrpSpPr/>
              <p:nvPr/>
            </p:nvGrpSpPr>
            <p:grpSpPr>
              <a:xfrm>
                <a:off x="4425760" y="3323362"/>
                <a:ext cx="512741" cy="796335"/>
                <a:chOff x="2566737" y="1784684"/>
                <a:chExt cx="2077452" cy="2915652"/>
              </a:xfr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79" name="Ellipse 78"/>
                <p:cNvSpPr/>
                <p:nvPr/>
              </p:nvSpPr>
              <p:spPr>
                <a:xfrm>
                  <a:off x="2566737" y="2518610"/>
                  <a:ext cx="1267326" cy="1227221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80" name="Ellipse 79"/>
                <p:cNvSpPr/>
                <p:nvPr/>
              </p:nvSpPr>
              <p:spPr>
                <a:xfrm>
                  <a:off x="3376863" y="2518611"/>
                  <a:ext cx="1267326" cy="1227221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81" name="Ellipse 80"/>
                <p:cNvSpPr/>
                <p:nvPr/>
              </p:nvSpPr>
              <p:spPr>
                <a:xfrm>
                  <a:off x="2971800" y="1784684"/>
                  <a:ext cx="1267326" cy="1227221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82" name="Rechteck 81"/>
                <p:cNvSpPr/>
                <p:nvPr/>
              </p:nvSpPr>
              <p:spPr>
                <a:xfrm>
                  <a:off x="3517231" y="3609473"/>
                  <a:ext cx="176463" cy="1090863"/>
                </a:xfrm>
                <a:prstGeom prst="rect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grpSp>
            <p:nvGrpSpPr>
              <p:cNvPr id="83" name="Gruppieren 82"/>
              <p:cNvGrpSpPr/>
              <p:nvPr/>
            </p:nvGrpSpPr>
            <p:grpSpPr>
              <a:xfrm>
                <a:off x="6818301" y="3323362"/>
                <a:ext cx="512741" cy="796335"/>
                <a:chOff x="2566737" y="1784684"/>
                <a:chExt cx="2077452" cy="2915652"/>
              </a:xfr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84" name="Ellipse 83"/>
                <p:cNvSpPr/>
                <p:nvPr/>
              </p:nvSpPr>
              <p:spPr>
                <a:xfrm>
                  <a:off x="2566737" y="2518610"/>
                  <a:ext cx="1267326" cy="1227221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85" name="Ellipse 84"/>
                <p:cNvSpPr/>
                <p:nvPr/>
              </p:nvSpPr>
              <p:spPr>
                <a:xfrm>
                  <a:off x="3376863" y="2518611"/>
                  <a:ext cx="1267326" cy="1227221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86" name="Ellipse 85"/>
                <p:cNvSpPr/>
                <p:nvPr/>
              </p:nvSpPr>
              <p:spPr>
                <a:xfrm>
                  <a:off x="2971800" y="1784684"/>
                  <a:ext cx="1267326" cy="1227221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87" name="Rechteck 86"/>
                <p:cNvSpPr/>
                <p:nvPr/>
              </p:nvSpPr>
              <p:spPr>
                <a:xfrm>
                  <a:off x="3517231" y="3609473"/>
                  <a:ext cx="176463" cy="1090863"/>
                </a:xfrm>
                <a:prstGeom prst="rect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grpSp>
            <p:nvGrpSpPr>
              <p:cNvPr id="21" name="Gruppieren 20"/>
              <p:cNvGrpSpPr/>
              <p:nvPr/>
            </p:nvGrpSpPr>
            <p:grpSpPr>
              <a:xfrm>
                <a:off x="4988969" y="2770653"/>
                <a:ext cx="884822" cy="1349044"/>
                <a:chOff x="4273922" y="1713620"/>
                <a:chExt cx="884822" cy="1349044"/>
              </a:xfrm>
            </p:grpSpPr>
            <p:sp>
              <p:nvSpPr>
                <p:cNvPr id="20" name="Flussdiagramm: Dokument 19"/>
                <p:cNvSpPr/>
                <p:nvPr/>
              </p:nvSpPr>
              <p:spPr>
                <a:xfrm rot="16200000">
                  <a:off x="4160077" y="2063997"/>
                  <a:ext cx="1349043" cy="648291"/>
                </a:xfrm>
                <a:prstGeom prst="flowChartDocument">
                  <a:avLst/>
                </a:prstGeom>
                <a:solidFill>
                  <a:schemeClr val="bg2">
                    <a:lumMod val="9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88" name="Flussdiagramm: Dokument 87"/>
                <p:cNvSpPr/>
                <p:nvPr/>
              </p:nvSpPr>
              <p:spPr>
                <a:xfrm rot="5400000" flipH="1">
                  <a:off x="3923546" y="2063996"/>
                  <a:ext cx="1349043" cy="648291"/>
                </a:xfrm>
                <a:prstGeom prst="flowChartDocument">
                  <a:avLst/>
                </a:prstGeom>
                <a:solidFill>
                  <a:schemeClr val="bg2">
                    <a:lumMod val="9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sp>
            <p:nvSpPr>
              <p:cNvPr id="89" name="Abgerundetes Rechteck 88"/>
              <p:cNvSpPr/>
              <p:nvPr/>
            </p:nvSpPr>
            <p:spPr>
              <a:xfrm>
                <a:off x="5524050" y="2030726"/>
                <a:ext cx="778043" cy="368968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90" name="Abgerundetes Rechteck 89"/>
              <p:cNvSpPr/>
              <p:nvPr/>
            </p:nvSpPr>
            <p:spPr>
              <a:xfrm>
                <a:off x="5860556" y="1585544"/>
                <a:ext cx="778043" cy="368968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91" name="Abgerundetes Rechteck 90"/>
              <p:cNvSpPr/>
              <p:nvPr/>
            </p:nvSpPr>
            <p:spPr>
              <a:xfrm>
                <a:off x="5524050" y="1852868"/>
                <a:ext cx="778043" cy="368968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92" name="Abgerundetes Rechteck 91"/>
              <p:cNvSpPr/>
              <p:nvPr/>
            </p:nvSpPr>
            <p:spPr>
              <a:xfrm>
                <a:off x="5276352" y="2247033"/>
                <a:ext cx="778043" cy="368968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2" name="Rechteck 21"/>
              <p:cNvSpPr/>
              <p:nvPr/>
            </p:nvSpPr>
            <p:spPr>
              <a:xfrm>
                <a:off x="4175007" y="4240511"/>
                <a:ext cx="4845727" cy="45719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93" name="Rechteck 92"/>
              <p:cNvSpPr/>
              <p:nvPr/>
            </p:nvSpPr>
            <p:spPr>
              <a:xfrm rot="16200000" flipV="1">
                <a:off x="5328786" y="4090846"/>
                <a:ext cx="252614" cy="45719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94" name="Rechteck 93"/>
              <p:cNvSpPr/>
              <p:nvPr/>
            </p:nvSpPr>
            <p:spPr>
              <a:xfrm rot="16200000" flipV="1">
                <a:off x="7544304" y="4082638"/>
                <a:ext cx="269029" cy="45719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25" name="Rechteck 24"/>
            <p:cNvSpPr/>
            <p:nvPr/>
          </p:nvSpPr>
          <p:spPr>
            <a:xfrm>
              <a:off x="5803156" y="2275986"/>
              <a:ext cx="144000" cy="45719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96" name="Textfeld 95"/>
          <p:cNvSpPr txBox="1"/>
          <p:nvPr/>
        </p:nvSpPr>
        <p:spPr>
          <a:xfrm>
            <a:off x="6179410" y="700365"/>
            <a:ext cx="2921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B050"/>
                </a:solidFill>
                <a:latin typeface="Eras Bold ITC" panose="020B0907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Gefahrenabwehr</a:t>
            </a:r>
          </a:p>
        </p:txBody>
      </p:sp>
      <p:sp>
        <p:nvSpPr>
          <p:cNvPr id="97" name="Textfeld 96"/>
          <p:cNvSpPr txBox="1"/>
          <p:nvPr/>
        </p:nvSpPr>
        <p:spPr>
          <a:xfrm>
            <a:off x="6179410" y="1297138"/>
            <a:ext cx="297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dirty="0" smtClean="0">
                <a:solidFill>
                  <a:srgbClr val="00B050"/>
                </a:solidFill>
                <a:latin typeface="Eras Bold ITC" panose="020B0907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…in besonders gefährlichen Betrieben</a:t>
            </a:r>
            <a:endParaRPr lang="de-DE" dirty="0">
              <a:solidFill>
                <a:srgbClr val="00B050"/>
              </a:solidFill>
              <a:latin typeface="Eras Bold ITC" panose="020B0907030504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de-DE" dirty="0">
              <a:solidFill>
                <a:schemeClr val="accent4">
                  <a:lumMod val="75000"/>
                </a:schemeClr>
              </a:solidFill>
              <a:latin typeface="Eras Bold ITC" panose="020B0907030504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95" name="Grafik 9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3514" y="1130906"/>
            <a:ext cx="1593339" cy="140152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4" name="Gruppieren 3"/>
          <p:cNvGrpSpPr/>
          <p:nvPr/>
        </p:nvGrpSpPr>
        <p:grpSpPr>
          <a:xfrm>
            <a:off x="3837246" y="2644442"/>
            <a:ext cx="1871539" cy="1262933"/>
            <a:chOff x="3837246" y="2644442"/>
            <a:chExt cx="1871539" cy="1262933"/>
          </a:xfrm>
        </p:grpSpPr>
        <p:sp>
          <p:nvSpPr>
            <p:cNvPr id="98" name="Explosion 2 97"/>
            <p:cNvSpPr/>
            <p:nvPr/>
          </p:nvSpPr>
          <p:spPr>
            <a:xfrm>
              <a:off x="3837246" y="2644442"/>
              <a:ext cx="1871539" cy="1262933"/>
            </a:xfrm>
            <a:prstGeom prst="irregularSeal2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9" name="Explosion 2 98"/>
            <p:cNvSpPr/>
            <p:nvPr/>
          </p:nvSpPr>
          <p:spPr>
            <a:xfrm>
              <a:off x="4094009" y="2822147"/>
              <a:ext cx="1346859" cy="896087"/>
            </a:xfrm>
            <a:prstGeom prst="irregularSeal2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0" name="Explosion 2 99"/>
            <p:cNvSpPr/>
            <p:nvPr/>
          </p:nvSpPr>
          <p:spPr>
            <a:xfrm>
              <a:off x="4338352" y="3001782"/>
              <a:ext cx="858171" cy="536815"/>
            </a:xfrm>
            <a:prstGeom prst="irregularSeal2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1" name="Gruppieren 10"/>
          <p:cNvGrpSpPr/>
          <p:nvPr/>
        </p:nvGrpSpPr>
        <p:grpSpPr>
          <a:xfrm>
            <a:off x="-5419" y="2321705"/>
            <a:ext cx="5784269" cy="2281235"/>
            <a:chOff x="11047664" y="1510907"/>
            <a:chExt cx="5784269" cy="228123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grpSp>
          <p:nvGrpSpPr>
            <p:cNvPr id="102" name="Gruppieren 101"/>
            <p:cNvGrpSpPr/>
            <p:nvPr/>
          </p:nvGrpSpPr>
          <p:grpSpPr>
            <a:xfrm>
              <a:off x="11047664" y="2609974"/>
              <a:ext cx="5708785" cy="1182168"/>
              <a:chOff x="2767264" y="3323362"/>
              <a:chExt cx="7630025" cy="1619018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04" name="Rechteck 103"/>
              <p:cNvSpPr/>
              <p:nvPr/>
            </p:nvSpPr>
            <p:spPr>
              <a:xfrm>
                <a:off x="4598068" y="4119697"/>
                <a:ext cx="5799221" cy="240631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05" name="Rechteck 104"/>
              <p:cNvSpPr/>
              <p:nvPr/>
            </p:nvSpPr>
            <p:spPr>
              <a:xfrm>
                <a:off x="4598068" y="4410723"/>
                <a:ext cx="5799221" cy="240631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06" name="Rechteck 105"/>
              <p:cNvSpPr/>
              <p:nvPr/>
            </p:nvSpPr>
            <p:spPr>
              <a:xfrm>
                <a:off x="4598068" y="4701749"/>
                <a:ext cx="5799221" cy="240631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07" name="Rechteck 106"/>
              <p:cNvSpPr/>
              <p:nvPr/>
            </p:nvSpPr>
            <p:spPr>
              <a:xfrm>
                <a:off x="2767264" y="4701749"/>
                <a:ext cx="1708484" cy="240631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08" name="Rechteck 107"/>
              <p:cNvSpPr/>
              <p:nvPr/>
            </p:nvSpPr>
            <p:spPr>
              <a:xfrm>
                <a:off x="2767264" y="4410723"/>
                <a:ext cx="1708484" cy="240631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09" name="Rechteck 108"/>
              <p:cNvSpPr/>
              <p:nvPr/>
            </p:nvSpPr>
            <p:spPr>
              <a:xfrm>
                <a:off x="2767264" y="4113088"/>
                <a:ext cx="1708484" cy="240631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10" name="Rechteck 109"/>
              <p:cNvSpPr/>
              <p:nvPr/>
            </p:nvSpPr>
            <p:spPr>
              <a:xfrm>
                <a:off x="7684170" y="3607374"/>
                <a:ext cx="1743581" cy="512322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11" name="Rechteck 110"/>
              <p:cNvSpPr/>
              <p:nvPr/>
            </p:nvSpPr>
            <p:spPr>
              <a:xfrm rot="3667951">
                <a:off x="7627903" y="2825791"/>
                <a:ext cx="227196" cy="1628988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grpSp>
            <p:nvGrpSpPr>
              <p:cNvPr id="121" name="Gruppieren 120"/>
              <p:cNvGrpSpPr/>
              <p:nvPr/>
            </p:nvGrpSpPr>
            <p:grpSpPr>
              <a:xfrm>
                <a:off x="4425760" y="3323362"/>
                <a:ext cx="512741" cy="796335"/>
                <a:chOff x="2566737" y="1784684"/>
                <a:chExt cx="2077452" cy="2915652"/>
              </a:xfr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137" name="Ellipse 136"/>
                <p:cNvSpPr/>
                <p:nvPr/>
              </p:nvSpPr>
              <p:spPr>
                <a:xfrm>
                  <a:off x="2566737" y="2518610"/>
                  <a:ext cx="1267326" cy="1227221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138" name="Ellipse 137"/>
                <p:cNvSpPr/>
                <p:nvPr/>
              </p:nvSpPr>
              <p:spPr>
                <a:xfrm>
                  <a:off x="3376863" y="2518611"/>
                  <a:ext cx="1267326" cy="1227221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139" name="Ellipse 138"/>
                <p:cNvSpPr/>
                <p:nvPr/>
              </p:nvSpPr>
              <p:spPr>
                <a:xfrm>
                  <a:off x="2971800" y="1784684"/>
                  <a:ext cx="1267326" cy="1227221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140" name="Rechteck 139"/>
                <p:cNvSpPr/>
                <p:nvPr/>
              </p:nvSpPr>
              <p:spPr>
                <a:xfrm>
                  <a:off x="3517231" y="3609473"/>
                  <a:ext cx="176463" cy="1090863"/>
                </a:xfrm>
                <a:prstGeom prst="rect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sp>
            <p:nvSpPr>
              <p:cNvPr id="128" name="Rechteck 127"/>
              <p:cNvSpPr/>
              <p:nvPr/>
            </p:nvSpPr>
            <p:spPr>
              <a:xfrm>
                <a:off x="4175007" y="4240511"/>
                <a:ext cx="4845727" cy="45719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29" name="Rechteck 128"/>
              <p:cNvSpPr/>
              <p:nvPr/>
            </p:nvSpPr>
            <p:spPr>
              <a:xfrm rot="16200000" flipV="1">
                <a:off x="5328786" y="4090846"/>
                <a:ext cx="252614" cy="45719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30" name="Rechteck 129"/>
              <p:cNvSpPr/>
              <p:nvPr/>
            </p:nvSpPr>
            <p:spPr>
              <a:xfrm rot="16200000" flipV="1">
                <a:off x="7544304" y="4082638"/>
                <a:ext cx="269029" cy="45719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157" name="Rechteck 156"/>
            <p:cNvSpPr/>
            <p:nvPr/>
          </p:nvSpPr>
          <p:spPr>
            <a:xfrm>
              <a:off x="16022184" y="3018163"/>
              <a:ext cx="146042" cy="19007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58" name="Rechteck 157"/>
            <p:cNvSpPr/>
            <p:nvPr/>
          </p:nvSpPr>
          <p:spPr>
            <a:xfrm>
              <a:off x="15326191" y="2698919"/>
              <a:ext cx="146042" cy="190073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59" name="Rechteck 158"/>
            <p:cNvSpPr/>
            <p:nvPr/>
          </p:nvSpPr>
          <p:spPr>
            <a:xfrm>
              <a:off x="15159043" y="2643709"/>
              <a:ext cx="146042" cy="19007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60" name="Rechteck 159"/>
            <p:cNvSpPr/>
            <p:nvPr/>
          </p:nvSpPr>
          <p:spPr>
            <a:xfrm>
              <a:off x="14597192" y="2990998"/>
              <a:ext cx="146042" cy="19007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61" name="Rechteck 160"/>
            <p:cNvSpPr/>
            <p:nvPr/>
          </p:nvSpPr>
          <p:spPr>
            <a:xfrm>
              <a:off x="15561694" y="2675796"/>
              <a:ext cx="146042" cy="190073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62" name="Rechteck 161"/>
            <p:cNvSpPr/>
            <p:nvPr/>
          </p:nvSpPr>
          <p:spPr>
            <a:xfrm>
              <a:off x="15936203" y="2847502"/>
              <a:ext cx="146042" cy="190073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grpSp>
          <p:nvGrpSpPr>
            <p:cNvPr id="5" name="Gruppieren 4"/>
            <p:cNvGrpSpPr/>
            <p:nvPr/>
          </p:nvGrpSpPr>
          <p:grpSpPr>
            <a:xfrm rot="1804128">
              <a:off x="13049931" y="2131911"/>
              <a:ext cx="662025" cy="985041"/>
              <a:chOff x="13264569" y="4630999"/>
              <a:chExt cx="662025" cy="985041"/>
            </a:xfrm>
          </p:grpSpPr>
          <p:sp>
            <p:nvSpPr>
              <p:cNvPr id="163" name="Flussdiagramm: Dokument 162"/>
              <p:cNvSpPr/>
              <p:nvPr/>
            </p:nvSpPr>
            <p:spPr>
              <a:xfrm rot="16200000">
                <a:off x="13191549" y="4880995"/>
                <a:ext cx="985040" cy="485050"/>
              </a:xfrm>
              <a:prstGeom prst="flowChartDocumen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64" name="Flussdiagramm: Dokument 163"/>
              <p:cNvSpPr/>
              <p:nvPr/>
            </p:nvSpPr>
            <p:spPr>
              <a:xfrm rot="5427844" flipH="1">
                <a:off x="13014575" y="4880993"/>
                <a:ext cx="985040" cy="485051"/>
              </a:xfrm>
              <a:prstGeom prst="flowChartDocumen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165" name="Rechteck 164"/>
            <p:cNvSpPr/>
            <p:nvPr/>
          </p:nvSpPr>
          <p:spPr>
            <a:xfrm>
              <a:off x="12881694" y="2888992"/>
              <a:ext cx="484374" cy="327529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grpSp>
          <p:nvGrpSpPr>
            <p:cNvPr id="8" name="Gruppieren 7"/>
            <p:cNvGrpSpPr/>
            <p:nvPr/>
          </p:nvGrpSpPr>
          <p:grpSpPr>
            <a:xfrm rot="20476738">
              <a:off x="13853220" y="2714456"/>
              <a:ext cx="300844" cy="481514"/>
              <a:chOff x="13668362" y="5570208"/>
              <a:chExt cx="300844" cy="481514"/>
            </a:xfrm>
          </p:grpSpPr>
          <p:sp>
            <p:nvSpPr>
              <p:cNvPr id="169" name="Rechteck 168"/>
              <p:cNvSpPr/>
              <p:nvPr/>
            </p:nvSpPr>
            <p:spPr>
              <a:xfrm>
                <a:off x="13780873" y="5834173"/>
                <a:ext cx="32587" cy="217549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7" name="Gleichschenkliges Dreieck 6"/>
              <p:cNvSpPr/>
              <p:nvPr/>
            </p:nvSpPr>
            <p:spPr>
              <a:xfrm rot="20684321">
                <a:off x="13668362" y="5635699"/>
                <a:ext cx="185327" cy="198474"/>
              </a:xfrm>
              <a:prstGeom prst="triangle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70" name="Gleichschenkliges Dreieck 169"/>
              <p:cNvSpPr/>
              <p:nvPr/>
            </p:nvSpPr>
            <p:spPr>
              <a:xfrm rot="2229242">
                <a:off x="13783879" y="5688960"/>
                <a:ext cx="185327" cy="198474"/>
              </a:xfrm>
              <a:prstGeom prst="triangle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71" name="Gleichschenkliges Dreieck 170"/>
              <p:cNvSpPr/>
              <p:nvPr/>
            </p:nvSpPr>
            <p:spPr>
              <a:xfrm rot="842356">
                <a:off x="13756339" y="5570208"/>
                <a:ext cx="185327" cy="198474"/>
              </a:xfrm>
              <a:prstGeom prst="triangle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172" name="Gruppieren 171"/>
            <p:cNvGrpSpPr/>
            <p:nvPr/>
          </p:nvGrpSpPr>
          <p:grpSpPr>
            <a:xfrm rot="676773">
              <a:off x="16257707" y="2710236"/>
              <a:ext cx="300844" cy="481514"/>
              <a:chOff x="13668362" y="5570208"/>
              <a:chExt cx="300844" cy="481514"/>
            </a:xfrm>
          </p:grpSpPr>
          <p:sp>
            <p:nvSpPr>
              <p:cNvPr id="173" name="Rechteck 172"/>
              <p:cNvSpPr/>
              <p:nvPr/>
            </p:nvSpPr>
            <p:spPr>
              <a:xfrm>
                <a:off x="13780873" y="5834173"/>
                <a:ext cx="32587" cy="217549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74" name="Gleichschenkliges Dreieck 173"/>
              <p:cNvSpPr/>
              <p:nvPr/>
            </p:nvSpPr>
            <p:spPr>
              <a:xfrm rot="20684321">
                <a:off x="13668362" y="5635699"/>
                <a:ext cx="185327" cy="198474"/>
              </a:xfrm>
              <a:prstGeom prst="triangle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75" name="Gleichschenkliges Dreieck 174"/>
              <p:cNvSpPr/>
              <p:nvPr/>
            </p:nvSpPr>
            <p:spPr>
              <a:xfrm rot="2229242">
                <a:off x="13783879" y="5688960"/>
                <a:ext cx="185327" cy="198474"/>
              </a:xfrm>
              <a:prstGeom prst="triangle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76" name="Gleichschenkliges Dreieck 175"/>
              <p:cNvSpPr/>
              <p:nvPr/>
            </p:nvSpPr>
            <p:spPr>
              <a:xfrm rot="842356">
                <a:off x="13756339" y="5570208"/>
                <a:ext cx="185327" cy="198474"/>
              </a:xfrm>
              <a:prstGeom prst="triangle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177" name="Gruppieren 176"/>
            <p:cNvGrpSpPr/>
            <p:nvPr/>
          </p:nvGrpSpPr>
          <p:grpSpPr>
            <a:xfrm rot="1384822">
              <a:off x="16531089" y="2735026"/>
              <a:ext cx="300844" cy="481514"/>
              <a:chOff x="13668362" y="5570208"/>
              <a:chExt cx="300844" cy="481514"/>
            </a:xfrm>
          </p:grpSpPr>
          <p:sp>
            <p:nvSpPr>
              <p:cNvPr id="178" name="Rechteck 177"/>
              <p:cNvSpPr/>
              <p:nvPr/>
            </p:nvSpPr>
            <p:spPr>
              <a:xfrm>
                <a:off x="13780873" y="5834173"/>
                <a:ext cx="32587" cy="217549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79" name="Gleichschenkliges Dreieck 178"/>
              <p:cNvSpPr/>
              <p:nvPr/>
            </p:nvSpPr>
            <p:spPr>
              <a:xfrm rot="20684321">
                <a:off x="13668362" y="5635699"/>
                <a:ext cx="185327" cy="198474"/>
              </a:xfrm>
              <a:prstGeom prst="triangle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80" name="Gleichschenkliges Dreieck 179"/>
              <p:cNvSpPr/>
              <p:nvPr/>
            </p:nvSpPr>
            <p:spPr>
              <a:xfrm rot="2229242">
                <a:off x="13783879" y="5688960"/>
                <a:ext cx="185327" cy="198474"/>
              </a:xfrm>
              <a:prstGeom prst="triangle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81" name="Gleichschenkliges Dreieck 180"/>
              <p:cNvSpPr/>
              <p:nvPr/>
            </p:nvSpPr>
            <p:spPr>
              <a:xfrm rot="842356">
                <a:off x="13756339" y="5570208"/>
                <a:ext cx="185327" cy="198474"/>
              </a:xfrm>
              <a:prstGeom prst="triangle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9" name="Gruppieren 8"/>
            <p:cNvGrpSpPr/>
            <p:nvPr/>
          </p:nvGrpSpPr>
          <p:grpSpPr>
            <a:xfrm>
              <a:off x="15167989" y="1716858"/>
              <a:ext cx="1193124" cy="525656"/>
              <a:chOff x="13667322" y="4610852"/>
              <a:chExt cx="1193124" cy="525656"/>
            </a:xfrm>
          </p:grpSpPr>
          <p:sp>
            <p:nvSpPr>
              <p:cNvPr id="182" name="Abgerundetes Rechteck 181"/>
              <p:cNvSpPr/>
              <p:nvPr/>
            </p:nvSpPr>
            <p:spPr>
              <a:xfrm>
                <a:off x="13925004" y="4695593"/>
                <a:ext cx="582132" cy="269412"/>
              </a:xfrm>
              <a:prstGeom prst="round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83" name="Abgerundetes Rechteck 182"/>
              <p:cNvSpPr/>
              <p:nvPr/>
            </p:nvSpPr>
            <p:spPr>
              <a:xfrm>
                <a:off x="13667322" y="4867096"/>
                <a:ext cx="582132" cy="269412"/>
              </a:xfrm>
              <a:prstGeom prst="round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84" name="Abgerundetes Rechteck 183"/>
              <p:cNvSpPr/>
              <p:nvPr/>
            </p:nvSpPr>
            <p:spPr>
              <a:xfrm>
                <a:off x="14278314" y="4610852"/>
                <a:ext cx="582132" cy="269412"/>
              </a:xfrm>
              <a:prstGeom prst="round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10" name="Gruppieren 9"/>
            <p:cNvGrpSpPr/>
            <p:nvPr/>
          </p:nvGrpSpPr>
          <p:grpSpPr>
            <a:xfrm>
              <a:off x="13761026" y="1510907"/>
              <a:ext cx="999085" cy="637488"/>
              <a:chOff x="12177653" y="4218338"/>
              <a:chExt cx="999085" cy="637488"/>
            </a:xfrm>
            <a:solidFill>
              <a:schemeClr val="bg2">
                <a:lumMod val="75000"/>
              </a:schemeClr>
            </a:solidFill>
          </p:grpSpPr>
          <p:sp>
            <p:nvSpPr>
              <p:cNvPr id="185" name="Abgerundetes Rechteck 184"/>
              <p:cNvSpPr/>
              <p:nvPr/>
            </p:nvSpPr>
            <p:spPr>
              <a:xfrm>
                <a:off x="12594606" y="4218338"/>
                <a:ext cx="582132" cy="269412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86" name="Abgerundetes Rechteck 185"/>
              <p:cNvSpPr/>
              <p:nvPr/>
            </p:nvSpPr>
            <p:spPr>
              <a:xfrm>
                <a:off x="12342832" y="4413532"/>
                <a:ext cx="582132" cy="269412"/>
              </a:xfrm>
              <a:prstGeom prst="round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87" name="Abgerundetes Rechteck 186"/>
              <p:cNvSpPr/>
              <p:nvPr/>
            </p:nvSpPr>
            <p:spPr>
              <a:xfrm>
                <a:off x="12177653" y="4586414"/>
                <a:ext cx="582132" cy="269412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188" name="Gruppieren 187"/>
            <p:cNvGrpSpPr/>
            <p:nvPr/>
          </p:nvGrpSpPr>
          <p:grpSpPr>
            <a:xfrm>
              <a:off x="14862185" y="2580095"/>
              <a:ext cx="408936" cy="501118"/>
              <a:chOff x="3837246" y="2644442"/>
              <a:chExt cx="1871539" cy="1262933"/>
            </a:xfrm>
          </p:grpSpPr>
          <p:sp>
            <p:nvSpPr>
              <p:cNvPr id="189" name="Explosion 2 188"/>
              <p:cNvSpPr/>
              <p:nvPr/>
            </p:nvSpPr>
            <p:spPr>
              <a:xfrm>
                <a:off x="3837246" y="2644442"/>
                <a:ext cx="1871539" cy="1262933"/>
              </a:xfrm>
              <a:prstGeom prst="irregularSeal2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90" name="Explosion 2 189"/>
              <p:cNvSpPr/>
              <p:nvPr/>
            </p:nvSpPr>
            <p:spPr>
              <a:xfrm>
                <a:off x="4094009" y="2822147"/>
                <a:ext cx="1346859" cy="896087"/>
              </a:xfrm>
              <a:prstGeom prst="irregularSeal2">
                <a:avLst/>
              </a:prstGeom>
              <a:solidFill>
                <a:schemeClr val="accent2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91" name="Explosion 2 190"/>
              <p:cNvSpPr/>
              <p:nvPr/>
            </p:nvSpPr>
            <p:spPr>
              <a:xfrm>
                <a:off x="4338352" y="3001782"/>
                <a:ext cx="858171" cy="536815"/>
              </a:xfrm>
              <a:prstGeom prst="irregularSeal2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12714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6000">
        <p:fade/>
      </p:transition>
    </mc:Choice>
    <mc:Fallback xmlns="">
      <p:transition advClick="0" advTm="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1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800"/>
                            </p:stCondLst>
                            <p:childTnLst>
                              <p:par>
                                <p:cTn id="2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  <p:bldP spid="9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uppieren 70"/>
          <p:cNvGrpSpPr/>
          <p:nvPr/>
        </p:nvGrpSpPr>
        <p:grpSpPr>
          <a:xfrm rot="20928127">
            <a:off x="94430" y="338447"/>
            <a:ext cx="3661830" cy="1331485"/>
            <a:chOff x="7713665" y="764132"/>
            <a:chExt cx="3740133" cy="133148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72" name="Trapezoid 71"/>
            <p:cNvSpPr/>
            <p:nvPr/>
          </p:nvSpPr>
          <p:spPr>
            <a:xfrm rot="16200000">
              <a:off x="8917989" y="-440192"/>
              <a:ext cx="1331485" cy="3740133"/>
            </a:xfrm>
            <a:prstGeom prst="trapezoid">
              <a:avLst/>
            </a:prstGeom>
            <a:solidFill>
              <a:srgbClr val="EC7A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3" name="Textfeld 72"/>
            <p:cNvSpPr txBox="1"/>
            <p:nvPr/>
          </p:nvSpPr>
          <p:spPr>
            <a:xfrm>
              <a:off x="7713666" y="1140441"/>
              <a:ext cx="3709442" cy="584775"/>
            </a:xfrm>
            <a:prstGeom prst="rect">
              <a:avLst/>
            </a:prstGeom>
            <a:solidFill>
              <a:srgbClr val="EC7A9B"/>
            </a:solidFill>
          </p:spPr>
          <p:txBody>
            <a:bodyPr wrap="square" rtlCol="0">
              <a:spAutoFit/>
            </a:bodyPr>
            <a:lstStyle/>
            <a:p>
              <a:r>
                <a:rPr lang="de-DE" sz="32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Britannic Bold" panose="020B0903060703020204" pitchFamily="34" charset="0"/>
                </a:rPr>
                <a:t>Verbraucherschutz</a:t>
              </a:r>
            </a:p>
          </p:txBody>
        </p:sp>
      </p:grpSp>
      <p:pic>
        <p:nvPicPr>
          <p:cNvPr id="2" name="Grafi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3129" y="1646099"/>
            <a:ext cx="3226128" cy="2659354"/>
          </a:xfrm>
          <a:prstGeom prst="ellipse">
            <a:avLst/>
          </a:prstGeom>
          <a:ln w="28575" cap="rnd">
            <a:solidFill>
              <a:srgbClr val="33333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4" name="Textfeld 13"/>
          <p:cNvSpPr txBox="1"/>
          <p:nvPr/>
        </p:nvSpPr>
        <p:spPr>
          <a:xfrm>
            <a:off x="6179411" y="700365"/>
            <a:ext cx="2786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FF66CC"/>
                </a:solidFill>
                <a:latin typeface="Britannic Bold" panose="020B0903060703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Süß, aber…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6179411" y="1561176"/>
            <a:ext cx="27865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FF66CC"/>
                </a:solidFill>
                <a:latin typeface="Britannic Bold" panose="020B0903060703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Ist dieses Spielzeug auch sicher?</a:t>
            </a:r>
          </a:p>
        </p:txBody>
      </p:sp>
      <p:sp>
        <p:nvSpPr>
          <p:cNvPr id="16" name="Textfeld 15"/>
          <p:cNvSpPr txBox="1"/>
          <p:nvPr/>
        </p:nvSpPr>
        <p:spPr>
          <a:xfrm>
            <a:off x="6179411" y="3106587"/>
            <a:ext cx="27865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FF66CC"/>
                </a:solidFill>
                <a:latin typeface="Britannic Bold" panose="020B0903060703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Wir überwachen das!</a:t>
            </a:r>
          </a:p>
        </p:txBody>
      </p:sp>
    </p:spTree>
    <p:extLst>
      <p:ext uri="{BB962C8B-B14F-4D97-AF65-F5344CB8AC3E}">
        <p14:creationId xmlns:p14="http://schemas.microsoft.com/office/powerpoint/2010/main" val="3647688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advClick="0" advTm="7000">
        <p14:doors dir="vert"/>
      </p:transition>
    </mc:Choice>
    <mc:Fallback xmlns="">
      <p:transition advClick="0" advTm="7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uppieren 70"/>
          <p:cNvGrpSpPr/>
          <p:nvPr/>
        </p:nvGrpSpPr>
        <p:grpSpPr>
          <a:xfrm rot="20928127">
            <a:off x="94430" y="338447"/>
            <a:ext cx="3661830" cy="1331485"/>
            <a:chOff x="7713665" y="764132"/>
            <a:chExt cx="3740133" cy="133148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72" name="Trapezoid 71"/>
            <p:cNvSpPr/>
            <p:nvPr/>
          </p:nvSpPr>
          <p:spPr>
            <a:xfrm rot="16200000">
              <a:off x="8917989" y="-440192"/>
              <a:ext cx="1331485" cy="3740133"/>
            </a:xfrm>
            <a:prstGeom prst="trapezoid">
              <a:avLst/>
            </a:prstGeom>
            <a:solidFill>
              <a:srgbClr val="EC7A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3" name="Textfeld 72"/>
            <p:cNvSpPr txBox="1"/>
            <p:nvPr/>
          </p:nvSpPr>
          <p:spPr>
            <a:xfrm>
              <a:off x="7713666" y="1140441"/>
              <a:ext cx="3709442" cy="584775"/>
            </a:xfrm>
            <a:prstGeom prst="rect">
              <a:avLst/>
            </a:prstGeom>
            <a:solidFill>
              <a:srgbClr val="EC7A9B"/>
            </a:solidFill>
          </p:spPr>
          <p:txBody>
            <a:bodyPr wrap="square" rtlCol="0">
              <a:spAutoFit/>
            </a:bodyPr>
            <a:lstStyle/>
            <a:p>
              <a:r>
                <a:rPr lang="de-DE" sz="32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Britannic Bold" panose="020B0903060703020204" pitchFamily="34" charset="0"/>
                </a:rPr>
                <a:t>Verbraucherschutz</a:t>
              </a:r>
            </a:p>
          </p:txBody>
        </p:sp>
      </p:grpSp>
      <p:sp>
        <p:nvSpPr>
          <p:cNvPr id="14" name="Textfeld 13"/>
          <p:cNvSpPr txBox="1"/>
          <p:nvPr/>
        </p:nvSpPr>
        <p:spPr>
          <a:xfrm>
            <a:off x="6179411" y="700365"/>
            <a:ext cx="2786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FF66CC"/>
                </a:solidFill>
                <a:latin typeface="Britannic Bold" panose="020B0903060703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Medizinprodukte…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6179411" y="1561176"/>
            <a:ext cx="27865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FF66CC"/>
                </a:solidFill>
                <a:latin typeface="Britannic Bold" panose="020B0903060703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wir sorgen dafür, dass sie sicher sind!</a:t>
            </a:r>
          </a:p>
        </p:txBody>
      </p:sp>
      <p:grpSp>
        <p:nvGrpSpPr>
          <p:cNvPr id="33" name="Gruppieren 32"/>
          <p:cNvGrpSpPr/>
          <p:nvPr/>
        </p:nvGrpSpPr>
        <p:grpSpPr>
          <a:xfrm>
            <a:off x="599384" y="1880593"/>
            <a:ext cx="1951129" cy="1909819"/>
            <a:chOff x="170349" y="1636770"/>
            <a:chExt cx="1951129" cy="190981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5" name="Flussdiagramm: Magnetplattenspeicher 24"/>
            <p:cNvSpPr/>
            <p:nvPr/>
          </p:nvSpPr>
          <p:spPr>
            <a:xfrm rot="5397312">
              <a:off x="507629" y="2575828"/>
              <a:ext cx="44600" cy="129955"/>
            </a:xfrm>
            <a:prstGeom prst="flowChartMagneticDisk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grpSp>
          <p:nvGrpSpPr>
            <p:cNvPr id="6" name="Gruppieren 5"/>
            <p:cNvGrpSpPr/>
            <p:nvPr/>
          </p:nvGrpSpPr>
          <p:grpSpPr>
            <a:xfrm rot="20761221">
              <a:off x="170349" y="2579314"/>
              <a:ext cx="442106" cy="115259"/>
              <a:chOff x="1544893" y="2975674"/>
              <a:chExt cx="698500" cy="203375"/>
            </a:xfrm>
          </p:grpSpPr>
          <p:sp>
            <p:nvSpPr>
              <p:cNvPr id="4" name="Flussdiagramm: Magnetplattenspeicher 3"/>
              <p:cNvSpPr/>
              <p:nvPr/>
            </p:nvSpPr>
            <p:spPr>
              <a:xfrm rot="815620">
                <a:off x="1544893" y="3094981"/>
                <a:ext cx="698500" cy="84068"/>
              </a:xfrm>
              <a:prstGeom prst="flowChartMagneticDisk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3" name="Flussdiagramm: Magnetplattenspeicher 12"/>
              <p:cNvSpPr/>
              <p:nvPr/>
            </p:nvSpPr>
            <p:spPr>
              <a:xfrm rot="815620">
                <a:off x="1786904" y="3031939"/>
                <a:ext cx="238781" cy="56626"/>
              </a:xfrm>
              <a:prstGeom prst="flowChartMagneticDisk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7" name="Flussdiagramm: Magnetplattenspeicher 16"/>
              <p:cNvSpPr/>
              <p:nvPr/>
            </p:nvSpPr>
            <p:spPr>
              <a:xfrm rot="815620">
                <a:off x="1684186" y="2975674"/>
                <a:ext cx="469617" cy="86178"/>
              </a:xfrm>
              <a:prstGeom prst="flowChartMagneticDisk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24" name="Freihandform 23"/>
            <p:cNvSpPr/>
            <p:nvPr/>
          </p:nvSpPr>
          <p:spPr>
            <a:xfrm rot="2612040">
              <a:off x="474132" y="2551204"/>
              <a:ext cx="1647346" cy="995385"/>
            </a:xfrm>
            <a:custGeom>
              <a:avLst/>
              <a:gdLst>
                <a:gd name="connsiteX0" fmla="*/ 0 w 2171714"/>
                <a:gd name="connsiteY0" fmla="*/ 933450 h 1312227"/>
                <a:gd name="connsiteX1" fmla="*/ 406400 w 2171714"/>
                <a:gd name="connsiteY1" fmla="*/ 768350 h 1312227"/>
                <a:gd name="connsiteX2" fmla="*/ 990600 w 2171714"/>
                <a:gd name="connsiteY2" fmla="*/ 1289050 h 1312227"/>
                <a:gd name="connsiteX3" fmla="*/ 1784350 w 2171714"/>
                <a:gd name="connsiteY3" fmla="*/ 1162050 h 1312227"/>
                <a:gd name="connsiteX4" fmla="*/ 2171700 w 2171714"/>
                <a:gd name="connsiteY4" fmla="*/ 635000 h 1312227"/>
                <a:gd name="connsiteX5" fmla="*/ 1797050 w 2171714"/>
                <a:gd name="connsiteY5" fmla="*/ 107950 h 1312227"/>
                <a:gd name="connsiteX6" fmla="*/ 1263650 w 2171714"/>
                <a:gd name="connsiteY6" fmla="*/ 0 h 1312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1714" h="1312227">
                  <a:moveTo>
                    <a:pt x="0" y="933450"/>
                  </a:moveTo>
                  <a:cubicBezTo>
                    <a:pt x="120650" y="821266"/>
                    <a:pt x="241300" y="709083"/>
                    <a:pt x="406400" y="768350"/>
                  </a:cubicBezTo>
                  <a:cubicBezTo>
                    <a:pt x="571500" y="827617"/>
                    <a:pt x="760942" y="1223433"/>
                    <a:pt x="990600" y="1289050"/>
                  </a:cubicBezTo>
                  <a:cubicBezTo>
                    <a:pt x="1220258" y="1354667"/>
                    <a:pt x="1587500" y="1271058"/>
                    <a:pt x="1784350" y="1162050"/>
                  </a:cubicBezTo>
                  <a:cubicBezTo>
                    <a:pt x="1981200" y="1053042"/>
                    <a:pt x="2169583" y="810683"/>
                    <a:pt x="2171700" y="635000"/>
                  </a:cubicBezTo>
                  <a:cubicBezTo>
                    <a:pt x="2173817" y="459317"/>
                    <a:pt x="1948392" y="213783"/>
                    <a:pt x="1797050" y="107950"/>
                  </a:cubicBezTo>
                  <a:cubicBezTo>
                    <a:pt x="1645708" y="2117"/>
                    <a:pt x="1454679" y="1058"/>
                    <a:pt x="1263650" y="0"/>
                  </a:cubicBezTo>
                </a:path>
              </a:pathLst>
            </a:custGeom>
            <a:noFill/>
            <a:ln w="57150">
              <a:solidFill>
                <a:srgbClr val="0070C0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grpSp>
          <p:nvGrpSpPr>
            <p:cNvPr id="32" name="Gruppieren 31"/>
            <p:cNvGrpSpPr/>
            <p:nvPr/>
          </p:nvGrpSpPr>
          <p:grpSpPr>
            <a:xfrm>
              <a:off x="469900" y="1636770"/>
              <a:ext cx="1564093" cy="1209386"/>
              <a:chOff x="821721" y="1945884"/>
              <a:chExt cx="1161472" cy="912971"/>
            </a:xfrm>
          </p:grpSpPr>
          <p:sp>
            <p:nvSpPr>
              <p:cNvPr id="27" name="Freihandform 26"/>
              <p:cNvSpPr/>
              <p:nvPr/>
            </p:nvSpPr>
            <p:spPr>
              <a:xfrm rot="2612040">
                <a:off x="821721" y="2415013"/>
                <a:ext cx="968628" cy="275176"/>
              </a:xfrm>
              <a:custGeom>
                <a:avLst/>
                <a:gdLst>
                  <a:gd name="connsiteX0" fmla="*/ 1268361 w 1276952"/>
                  <a:gd name="connsiteY0" fmla="*/ 0 h 362768"/>
                  <a:gd name="connsiteX1" fmla="*/ 1157748 w 1276952"/>
                  <a:gd name="connsiteY1" fmla="*/ 162232 h 362768"/>
                  <a:gd name="connsiteX2" fmla="*/ 435077 w 1276952"/>
                  <a:gd name="connsiteY2" fmla="*/ 361335 h 362768"/>
                  <a:gd name="connsiteX3" fmla="*/ 0 w 1276952"/>
                  <a:gd name="connsiteY3" fmla="*/ 235974 h 3627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76952" h="362768">
                    <a:moveTo>
                      <a:pt x="1268361" y="0"/>
                    </a:moveTo>
                    <a:cubicBezTo>
                      <a:pt x="1282495" y="51005"/>
                      <a:pt x="1296629" y="102010"/>
                      <a:pt x="1157748" y="162232"/>
                    </a:cubicBezTo>
                    <a:cubicBezTo>
                      <a:pt x="1018867" y="222455"/>
                      <a:pt x="628035" y="349045"/>
                      <a:pt x="435077" y="361335"/>
                    </a:cubicBezTo>
                    <a:cubicBezTo>
                      <a:pt x="242119" y="373625"/>
                      <a:pt x="121059" y="304799"/>
                      <a:pt x="0" y="235974"/>
                    </a:cubicBezTo>
                  </a:path>
                </a:pathLst>
              </a:custGeom>
              <a:noFill/>
              <a:ln w="38100">
                <a:solidFill>
                  <a:schemeClr val="bg1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1" name="Freihandform 30"/>
              <p:cNvSpPr/>
              <p:nvPr/>
            </p:nvSpPr>
            <p:spPr>
              <a:xfrm rot="2612040" flipV="1">
                <a:off x="1014565" y="2204996"/>
                <a:ext cx="968628" cy="289262"/>
              </a:xfrm>
              <a:custGeom>
                <a:avLst/>
                <a:gdLst>
                  <a:gd name="connsiteX0" fmla="*/ 1268361 w 1276952"/>
                  <a:gd name="connsiteY0" fmla="*/ 0 h 362768"/>
                  <a:gd name="connsiteX1" fmla="*/ 1157748 w 1276952"/>
                  <a:gd name="connsiteY1" fmla="*/ 162232 h 362768"/>
                  <a:gd name="connsiteX2" fmla="*/ 435077 w 1276952"/>
                  <a:gd name="connsiteY2" fmla="*/ 361335 h 362768"/>
                  <a:gd name="connsiteX3" fmla="*/ 0 w 1276952"/>
                  <a:gd name="connsiteY3" fmla="*/ 235974 h 3627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76952" h="362768">
                    <a:moveTo>
                      <a:pt x="1268361" y="0"/>
                    </a:moveTo>
                    <a:cubicBezTo>
                      <a:pt x="1282495" y="51005"/>
                      <a:pt x="1296629" y="102010"/>
                      <a:pt x="1157748" y="162232"/>
                    </a:cubicBezTo>
                    <a:cubicBezTo>
                      <a:pt x="1018867" y="222455"/>
                      <a:pt x="628035" y="349045"/>
                      <a:pt x="435077" y="361335"/>
                    </a:cubicBezTo>
                    <a:cubicBezTo>
                      <a:pt x="242119" y="373625"/>
                      <a:pt x="121059" y="304799"/>
                      <a:pt x="0" y="235974"/>
                    </a:cubicBezTo>
                  </a:path>
                </a:pathLst>
              </a:custGeom>
              <a:noFill/>
              <a:ln w="38100">
                <a:solidFill>
                  <a:schemeClr val="bg1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8" name="Ellipse 27"/>
              <p:cNvSpPr/>
              <p:nvPr/>
            </p:nvSpPr>
            <p:spPr>
              <a:xfrm rot="2612040">
                <a:off x="1720444" y="2736671"/>
                <a:ext cx="56860" cy="122184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9" name="Flussdiagramm: Manuelle Verarbeitung 28"/>
              <p:cNvSpPr/>
              <p:nvPr/>
            </p:nvSpPr>
            <p:spPr>
              <a:xfrm rot="3919477">
                <a:off x="1108268" y="1964243"/>
                <a:ext cx="106406" cy="69688"/>
              </a:xfrm>
              <a:prstGeom prst="flowChartManualOperation">
                <a:avLst/>
              </a:prstGeom>
              <a:solidFill>
                <a:schemeClr val="tx1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4" name="Flussdiagramm: Manuelle Verarbeitung 33"/>
              <p:cNvSpPr/>
              <p:nvPr/>
            </p:nvSpPr>
            <p:spPr>
              <a:xfrm rot="11110847">
                <a:off x="884224" y="2189513"/>
                <a:ext cx="106406" cy="69688"/>
              </a:xfrm>
              <a:prstGeom prst="flowChartManualOperation">
                <a:avLst/>
              </a:prstGeom>
              <a:solidFill>
                <a:schemeClr val="tx1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</p:grpSp>
      <p:grpSp>
        <p:nvGrpSpPr>
          <p:cNvPr id="55" name="Gruppieren 54"/>
          <p:cNvGrpSpPr/>
          <p:nvPr/>
        </p:nvGrpSpPr>
        <p:grpSpPr>
          <a:xfrm rot="12540359">
            <a:off x="3750557" y="662614"/>
            <a:ext cx="414401" cy="2519817"/>
            <a:chOff x="3337855" y="1639434"/>
            <a:chExt cx="414401" cy="251981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Rechteck 34"/>
            <p:cNvSpPr/>
            <p:nvPr/>
          </p:nvSpPr>
          <p:spPr>
            <a:xfrm>
              <a:off x="3414055" y="2476500"/>
              <a:ext cx="261671" cy="12192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9" name="Rechteck 38"/>
            <p:cNvSpPr/>
            <p:nvPr/>
          </p:nvSpPr>
          <p:spPr>
            <a:xfrm>
              <a:off x="3337856" y="2598420"/>
              <a:ext cx="414071" cy="112776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0" name="Rechteck 39"/>
            <p:cNvSpPr/>
            <p:nvPr/>
          </p:nvSpPr>
          <p:spPr>
            <a:xfrm>
              <a:off x="3499318" y="3726180"/>
              <a:ext cx="91144" cy="311282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1" name="Rechteck 40"/>
            <p:cNvSpPr/>
            <p:nvPr/>
          </p:nvSpPr>
          <p:spPr>
            <a:xfrm rot="5400000">
              <a:off x="3484162" y="3891156"/>
              <a:ext cx="121788" cy="41440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2" name="Rechteck 41"/>
            <p:cNvSpPr/>
            <p:nvPr/>
          </p:nvSpPr>
          <p:spPr>
            <a:xfrm flipH="1">
              <a:off x="3529381" y="1773769"/>
              <a:ext cx="45719" cy="70351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7" name="Rechtwinkliges Dreieck 36"/>
            <p:cNvSpPr/>
            <p:nvPr/>
          </p:nvSpPr>
          <p:spPr>
            <a:xfrm>
              <a:off x="3529869" y="1639434"/>
              <a:ext cx="43200" cy="135985"/>
            </a:xfrm>
            <a:prstGeom prst="rtTriangl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44" name="Gerader Verbinder 43"/>
            <p:cNvCxnSpPr/>
            <p:nvPr/>
          </p:nvCxnSpPr>
          <p:spPr>
            <a:xfrm>
              <a:off x="3338882" y="2748982"/>
              <a:ext cx="1905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Gerader Verbinder 48"/>
            <p:cNvCxnSpPr/>
            <p:nvPr/>
          </p:nvCxnSpPr>
          <p:spPr>
            <a:xfrm>
              <a:off x="3338882" y="2918540"/>
              <a:ext cx="1905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Gerader Verbinder 49"/>
            <p:cNvCxnSpPr/>
            <p:nvPr/>
          </p:nvCxnSpPr>
          <p:spPr>
            <a:xfrm>
              <a:off x="3338882" y="3085219"/>
              <a:ext cx="1905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Gerader Verbinder 50"/>
            <p:cNvCxnSpPr/>
            <p:nvPr/>
          </p:nvCxnSpPr>
          <p:spPr>
            <a:xfrm>
              <a:off x="3338882" y="3254777"/>
              <a:ext cx="1905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Gerader Verbinder 51"/>
            <p:cNvCxnSpPr/>
            <p:nvPr/>
          </p:nvCxnSpPr>
          <p:spPr>
            <a:xfrm>
              <a:off x="3337855" y="3413832"/>
              <a:ext cx="1905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Gerader Verbinder 52"/>
            <p:cNvCxnSpPr/>
            <p:nvPr/>
          </p:nvCxnSpPr>
          <p:spPr>
            <a:xfrm>
              <a:off x="3337855" y="3583390"/>
              <a:ext cx="1905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Gerader Verbinder 53"/>
            <p:cNvCxnSpPr/>
            <p:nvPr/>
          </p:nvCxnSpPr>
          <p:spPr>
            <a:xfrm>
              <a:off x="3414054" y="2596335"/>
              <a:ext cx="261672" cy="1725"/>
            </a:xfrm>
            <a:prstGeom prst="line">
              <a:avLst/>
            </a:prstGeom>
            <a:ln w="12700">
              <a:solidFill>
                <a:schemeClr val="accent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Gruppieren 67"/>
          <p:cNvGrpSpPr/>
          <p:nvPr/>
        </p:nvGrpSpPr>
        <p:grpSpPr>
          <a:xfrm>
            <a:off x="3542632" y="2339570"/>
            <a:ext cx="1689457" cy="2197755"/>
            <a:chOff x="3388105" y="2471760"/>
            <a:chExt cx="1689457" cy="219775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67" name="Gleichschenkliges Dreieck 66"/>
            <p:cNvSpPr/>
            <p:nvPr/>
          </p:nvSpPr>
          <p:spPr>
            <a:xfrm rot="18564112">
              <a:off x="3271804" y="2588061"/>
              <a:ext cx="849488" cy="616885"/>
            </a:xfrm>
            <a:prstGeom prst="triangle">
              <a:avLst>
                <a:gd name="adj" fmla="val 41427"/>
              </a:avLst>
            </a:prstGeom>
            <a:solidFill>
              <a:schemeClr val="bg1">
                <a:alpha val="37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grpSp>
          <p:nvGrpSpPr>
            <p:cNvPr id="59" name="Gruppieren 58"/>
            <p:cNvGrpSpPr/>
            <p:nvPr/>
          </p:nvGrpSpPr>
          <p:grpSpPr>
            <a:xfrm rot="18907933">
              <a:off x="4033562" y="2654022"/>
              <a:ext cx="1044000" cy="2015493"/>
              <a:chOff x="6019811" y="2251047"/>
              <a:chExt cx="1044000" cy="2015493"/>
            </a:xfrm>
          </p:grpSpPr>
          <p:sp>
            <p:nvSpPr>
              <p:cNvPr id="56" name="Ellipse 55"/>
              <p:cNvSpPr>
                <a:spLocks noChangeAspect="1"/>
              </p:cNvSpPr>
              <p:nvPr/>
            </p:nvSpPr>
            <p:spPr>
              <a:xfrm>
                <a:off x="6019811" y="2251047"/>
                <a:ext cx="1044000" cy="1044577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</a:schemeClr>
                  </a:gs>
                  <a:gs pos="1700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lin ang="13500000" scaled="1"/>
                <a:tileRect/>
              </a:gradFill>
              <a:ln w="57150">
                <a:solidFill>
                  <a:schemeClr val="bg1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63" name="Abgerundetes Rechteck 62"/>
              <p:cNvSpPr/>
              <p:nvPr/>
            </p:nvSpPr>
            <p:spPr>
              <a:xfrm>
                <a:off x="6465298" y="3274241"/>
                <a:ext cx="153026" cy="231776"/>
              </a:xfrm>
              <a:prstGeom prst="roundRect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58" name="Abgerundetes Rechteck 57"/>
              <p:cNvSpPr/>
              <p:nvPr/>
            </p:nvSpPr>
            <p:spPr>
              <a:xfrm>
                <a:off x="6450462" y="3469503"/>
                <a:ext cx="182698" cy="797037"/>
              </a:xfrm>
              <a:prstGeom prst="round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</p:grpSp>
      <p:grpSp>
        <p:nvGrpSpPr>
          <p:cNvPr id="178" name="Gruppieren 177"/>
          <p:cNvGrpSpPr/>
          <p:nvPr/>
        </p:nvGrpSpPr>
        <p:grpSpPr>
          <a:xfrm>
            <a:off x="3998511" y="2841454"/>
            <a:ext cx="852548" cy="744535"/>
            <a:chOff x="3998511" y="2841454"/>
            <a:chExt cx="852548" cy="744535"/>
          </a:xfrm>
        </p:grpSpPr>
        <p:grpSp>
          <p:nvGrpSpPr>
            <p:cNvPr id="148" name="Gruppieren 147"/>
            <p:cNvGrpSpPr>
              <a:grpSpLocks noChangeAspect="1"/>
            </p:cNvGrpSpPr>
            <p:nvPr/>
          </p:nvGrpSpPr>
          <p:grpSpPr>
            <a:xfrm>
              <a:off x="4065161" y="3384590"/>
              <a:ext cx="207462" cy="201399"/>
              <a:chOff x="3973331" y="2882032"/>
              <a:chExt cx="661382" cy="642052"/>
            </a:xfrm>
          </p:grpSpPr>
          <p:sp>
            <p:nvSpPr>
              <p:cNvPr id="149" name="Freihandform 148"/>
              <p:cNvSpPr/>
              <p:nvPr/>
            </p:nvSpPr>
            <p:spPr>
              <a:xfrm>
                <a:off x="4418395" y="2900362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50" name="Freihandform 149"/>
              <p:cNvSpPr/>
              <p:nvPr/>
            </p:nvSpPr>
            <p:spPr>
              <a:xfrm rot="2233076">
                <a:off x="4519613" y="3048594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51" name="Freihandform 150"/>
              <p:cNvSpPr/>
              <p:nvPr/>
            </p:nvSpPr>
            <p:spPr>
              <a:xfrm rot="4594172">
                <a:off x="4533645" y="3220547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52" name="Freihandform 151"/>
              <p:cNvSpPr/>
              <p:nvPr/>
            </p:nvSpPr>
            <p:spPr>
              <a:xfrm rot="6894219">
                <a:off x="4441265" y="3392352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53" name="Freihandform 152"/>
              <p:cNvSpPr/>
              <p:nvPr/>
            </p:nvSpPr>
            <p:spPr>
              <a:xfrm rot="9254961">
                <a:off x="4232319" y="3423166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54" name="Freihandform 153"/>
              <p:cNvSpPr/>
              <p:nvPr/>
            </p:nvSpPr>
            <p:spPr>
              <a:xfrm rot="13010834">
                <a:off x="4072989" y="3324171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55" name="Freihandform 154"/>
              <p:cNvSpPr/>
              <p:nvPr/>
            </p:nvSpPr>
            <p:spPr>
              <a:xfrm rot="18254422">
                <a:off x="4197721" y="2882182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56" name="Freihandform 155"/>
              <p:cNvSpPr/>
              <p:nvPr/>
            </p:nvSpPr>
            <p:spPr>
              <a:xfrm rot="15921752">
                <a:off x="4025961" y="2980239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57" name="Freihandform 156"/>
              <p:cNvSpPr/>
              <p:nvPr/>
            </p:nvSpPr>
            <p:spPr>
              <a:xfrm rot="14223040">
                <a:off x="3973181" y="3150634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58" name="Freihandform 157"/>
              <p:cNvSpPr/>
              <p:nvPr/>
            </p:nvSpPr>
            <p:spPr>
              <a:xfrm>
                <a:off x="4076700" y="2962275"/>
                <a:ext cx="457201" cy="457200"/>
              </a:xfrm>
              <a:custGeom>
                <a:avLst/>
                <a:gdLst>
                  <a:gd name="connsiteX0" fmla="*/ 221456 w 457201"/>
                  <a:gd name="connsiteY0" fmla="*/ 14288 h 457200"/>
                  <a:gd name="connsiteX1" fmla="*/ 178594 w 457201"/>
                  <a:gd name="connsiteY1" fmla="*/ 16669 h 457200"/>
                  <a:gd name="connsiteX2" fmla="*/ 161925 w 457201"/>
                  <a:gd name="connsiteY2" fmla="*/ 26194 h 457200"/>
                  <a:gd name="connsiteX3" fmla="*/ 123825 w 457201"/>
                  <a:gd name="connsiteY3" fmla="*/ 38100 h 457200"/>
                  <a:gd name="connsiteX4" fmla="*/ 88106 w 457201"/>
                  <a:gd name="connsiteY4" fmla="*/ 59531 h 457200"/>
                  <a:gd name="connsiteX5" fmla="*/ 50006 w 457201"/>
                  <a:gd name="connsiteY5" fmla="*/ 83344 h 457200"/>
                  <a:gd name="connsiteX6" fmla="*/ 38100 w 457201"/>
                  <a:gd name="connsiteY6" fmla="*/ 107156 h 457200"/>
                  <a:gd name="connsiteX7" fmla="*/ 26194 w 457201"/>
                  <a:gd name="connsiteY7" fmla="*/ 121444 h 457200"/>
                  <a:gd name="connsiteX8" fmla="*/ 19050 w 457201"/>
                  <a:gd name="connsiteY8" fmla="*/ 147638 h 457200"/>
                  <a:gd name="connsiteX9" fmla="*/ 7144 w 457201"/>
                  <a:gd name="connsiteY9" fmla="*/ 164306 h 457200"/>
                  <a:gd name="connsiteX10" fmla="*/ 4763 w 457201"/>
                  <a:gd name="connsiteY10" fmla="*/ 180975 h 457200"/>
                  <a:gd name="connsiteX11" fmla="*/ 0 w 457201"/>
                  <a:gd name="connsiteY11" fmla="*/ 226219 h 457200"/>
                  <a:gd name="connsiteX12" fmla="*/ 7144 w 457201"/>
                  <a:gd name="connsiteY12" fmla="*/ 278606 h 457200"/>
                  <a:gd name="connsiteX13" fmla="*/ 9525 w 457201"/>
                  <a:gd name="connsiteY13" fmla="*/ 285750 h 457200"/>
                  <a:gd name="connsiteX14" fmla="*/ 21431 w 457201"/>
                  <a:gd name="connsiteY14" fmla="*/ 309563 h 457200"/>
                  <a:gd name="connsiteX15" fmla="*/ 35719 w 457201"/>
                  <a:gd name="connsiteY15" fmla="*/ 328613 h 457200"/>
                  <a:gd name="connsiteX16" fmla="*/ 95250 w 457201"/>
                  <a:gd name="connsiteY16" fmla="*/ 392906 h 457200"/>
                  <a:gd name="connsiteX17" fmla="*/ 121444 w 457201"/>
                  <a:gd name="connsiteY17" fmla="*/ 416719 h 457200"/>
                  <a:gd name="connsiteX18" fmla="*/ 142875 w 457201"/>
                  <a:gd name="connsiteY18" fmla="*/ 440531 h 457200"/>
                  <a:gd name="connsiteX19" fmla="*/ 159544 w 457201"/>
                  <a:gd name="connsiteY19" fmla="*/ 457200 h 457200"/>
                  <a:gd name="connsiteX20" fmla="*/ 223838 w 457201"/>
                  <a:gd name="connsiteY20" fmla="*/ 452438 h 457200"/>
                  <a:gd name="connsiteX21" fmla="*/ 238125 w 457201"/>
                  <a:gd name="connsiteY21" fmla="*/ 450056 h 457200"/>
                  <a:gd name="connsiteX22" fmla="*/ 330994 w 457201"/>
                  <a:gd name="connsiteY22" fmla="*/ 447675 h 457200"/>
                  <a:gd name="connsiteX23" fmla="*/ 347663 w 457201"/>
                  <a:gd name="connsiteY23" fmla="*/ 445294 h 457200"/>
                  <a:gd name="connsiteX24" fmla="*/ 378619 w 457201"/>
                  <a:gd name="connsiteY24" fmla="*/ 433388 h 457200"/>
                  <a:gd name="connsiteX25" fmla="*/ 390525 w 457201"/>
                  <a:gd name="connsiteY25" fmla="*/ 428625 h 457200"/>
                  <a:gd name="connsiteX26" fmla="*/ 409575 w 457201"/>
                  <a:gd name="connsiteY26" fmla="*/ 411956 h 457200"/>
                  <a:gd name="connsiteX27" fmla="*/ 426244 w 457201"/>
                  <a:gd name="connsiteY27" fmla="*/ 381000 h 457200"/>
                  <a:gd name="connsiteX28" fmla="*/ 428625 w 457201"/>
                  <a:gd name="connsiteY28" fmla="*/ 373856 h 457200"/>
                  <a:gd name="connsiteX29" fmla="*/ 440531 w 457201"/>
                  <a:gd name="connsiteY29" fmla="*/ 350044 h 457200"/>
                  <a:gd name="connsiteX30" fmla="*/ 454819 w 457201"/>
                  <a:gd name="connsiteY30" fmla="*/ 300038 h 457200"/>
                  <a:gd name="connsiteX31" fmla="*/ 454819 w 457201"/>
                  <a:gd name="connsiteY31" fmla="*/ 221456 h 457200"/>
                  <a:gd name="connsiteX32" fmla="*/ 452438 w 457201"/>
                  <a:gd name="connsiteY32" fmla="*/ 161925 h 457200"/>
                  <a:gd name="connsiteX33" fmla="*/ 450056 w 457201"/>
                  <a:gd name="connsiteY33" fmla="*/ 147638 h 457200"/>
                  <a:gd name="connsiteX34" fmla="*/ 438150 w 457201"/>
                  <a:gd name="connsiteY34" fmla="*/ 114300 h 457200"/>
                  <a:gd name="connsiteX35" fmla="*/ 423863 w 457201"/>
                  <a:gd name="connsiteY35" fmla="*/ 88106 h 457200"/>
                  <a:gd name="connsiteX36" fmla="*/ 414338 w 457201"/>
                  <a:gd name="connsiteY36" fmla="*/ 76200 h 457200"/>
                  <a:gd name="connsiteX37" fmla="*/ 392906 w 457201"/>
                  <a:gd name="connsiteY37" fmla="*/ 52388 h 457200"/>
                  <a:gd name="connsiteX38" fmla="*/ 354806 w 457201"/>
                  <a:gd name="connsiteY38" fmla="*/ 30956 h 457200"/>
                  <a:gd name="connsiteX39" fmla="*/ 335756 w 457201"/>
                  <a:gd name="connsiteY39" fmla="*/ 26194 h 457200"/>
                  <a:gd name="connsiteX40" fmla="*/ 300038 w 457201"/>
                  <a:gd name="connsiteY40" fmla="*/ 14288 h 457200"/>
                  <a:gd name="connsiteX41" fmla="*/ 266700 w 457201"/>
                  <a:gd name="connsiteY41" fmla="*/ 4763 h 457200"/>
                  <a:gd name="connsiteX42" fmla="*/ 259556 w 457201"/>
                  <a:gd name="connsiteY42" fmla="*/ 2381 h 457200"/>
                  <a:gd name="connsiteX43" fmla="*/ 252413 w 457201"/>
                  <a:gd name="connsiteY43" fmla="*/ 0 h 457200"/>
                  <a:gd name="connsiteX44" fmla="*/ 242888 w 457201"/>
                  <a:gd name="connsiteY44" fmla="*/ 2381 h 457200"/>
                  <a:gd name="connsiteX45" fmla="*/ 219075 w 457201"/>
                  <a:gd name="connsiteY45" fmla="*/ 11906 h 457200"/>
                  <a:gd name="connsiteX46" fmla="*/ 221456 w 457201"/>
                  <a:gd name="connsiteY46" fmla="*/ 14288 h 457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</a:cxnLst>
                <a:rect l="l" t="t" r="r" b="b"/>
                <a:pathLst>
                  <a:path w="457201" h="457200">
                    <a:moveTo>
                      <a:pt x="221456" y="14288"/>
                    </a:moveTo>
                    <a:cubicBezTo>
                      <a:pt x="214709" y="15082"/>
                      <a:pt x="192625" y="13863"/>
                      <a:pt x="178594" y="16669"/>
                    </a:cubicBezTo>
                    <a:cubicBezTo>
                      <a:pt x="172319" y="17924"/>
                      <a:pt x="167884" y="23862"/>
                      <a:pt x="161925" y="26194"/>
                    </a:cubicBezTo>
                    <a:cubicBezTo>
                      <a:pt x="149534" y="31043"/>
                      <a:pt x="136384" y="33704"/>
                      <a:pt x="123825" y="38100"/>
                    </a:cubicBezTo>
                    <a:cubicBezTo>
                      <a:pt x="114813" y="41254"/>
                      <a:pt x="88814" y="59142"/>
                      <a:pt x="88106" y="59531"/>
                    </a:cubicBezTo>
                    <a:cubicBezTo>
                      <a:pt x="50327" y="80309"/>
                      <a:pt x="81654" y="56217"/>
                      <a:pt x="50006" y="83344"/>
                    </a:cubicBezTo>
                    <a:cubicBezTo>
                      <a:pt x="46037" y="91281"/>
                      <a:pt x="42803" y="99631"/>
                      <a:pt x="38100" y="107156"/>
                    </a:cubicBezTo>
                    <a:cubicBezTo>
                      <a:pt x="34814" y="112413"/>
                      <a:pt x="28834" y="115835"/>
                      <a:pt x="26194" y="121444"/>
                    </a:cubicBezTo>
                    <a:cubicBezTo>
                      <a:pt x="22340" y="129633"/>
                      <a:pt x="22094" y="139115"/>
                      <a:pt x="19050" y="147638"/>
                    </a:cubicBezTo>
                    <a:cubicBezTo>
                      <a:pt x="18259" y="149854"/>
                      <a:pt x="7445" y="163905"/>
                      <a:pt x="7144" y="164306"/>
                    </a:cubicBezTo>
                    <a:cubicBezTo>
                      <a:pt x="6350" y="169862"/>
                      <a:pt x="5322" y="175390"/>
                      <a:pt x="4763" y="180975"/>
                    </a:cubicBezTo>
                    <a:cubicBezTo>
                      <a:pt x="-53" y="229126"/>
                      <a:pt x="5045" y="195947"/>
                      <a:pt x="0" y="226219"/>
                    </a:cubicBezTo>
                    <a:cubicBezTo>
                      <a:pt x="2529" y="264152"/>
                      <a:pt x="-783" y="252184"/>
                      <a:pt x="7144" y="278606"/>
                    </a:cubicBezTo>
                    <a:cubicBezTo>
                      <a:pt x="7865" y="281010"/>
                      <a:pt x="8473" y="283471"/>
                      <a:pt x="9525" y="285750"/>
                    </a:cubicBezTo>
                    <a:cubicBezTo>
                      <a:pt x="13244" y="293808"/>
                      <a:pt x="16803" y="301991"/>
                      <a:pt x="21431" y="309563"/>
                    </a:cubicBezTo>
                    <a:cubicBezTo>
                      <a:pt x="25570" y="316336"/>
                      <a:pt x="30536" y="322601"/>
                      <a:pt x="35719" y="328613"/>
                    </a:cubicBezTo>
                    <a:cubicBezTo>
                      <a:pt x="45954" y="340486"/>
                      <a:pt x="76911" y="375646"/>
                      <a:pt x="95250" y="392906"/>
                    </a:cubicBezTo>
                    <a:cubicBezTo>
                      <a:pt x="103843" y="400993"/>
                      <a:pt x="112835" y="408648"/>
                      <a:pt x="121444" y="416719"/>
                    </a:cubicBezTo>
                    <a:cubicBezTo>
                      <a:pt x="145553" y="439321"/>
                      <a:pt x="122048" y="417811"/>
                      <a:pt x="142875" y="440531"/>
                    </a:cubicBezTo>
                    <a:cubicBezTo>
                      <a:pt x="148185" y="446323"/>
                      <a:pt x="153988" y="451644"/>
                      <a:pt x="159544" y="457200"/>
                    </a:cubicBezTo>
                    <a:cubicBezTo>
                      <a:pt x="184118" y="455755"/>
                      <a:pt x="200663" y="455335"/>
                      <a:pt x="223838" y="452438"/>
                    </a:cubicBezTo>
                    <a:cubicBezTo>
                      <a:pt x="228629" y="451839"/>
                      <a:pt x="233302" y="450270"/>
                      <a:pt x="238125" y="450056"/>
                    </a:cubicBezTo>
                    <a:cubicBezTo>
                      <a:pt x="269061" y="448681"/>
                      <a:pt x="300038" y="448469"/>
                      <a:pt x="330994" y="447675"/>
                    </a:cubicBezTo>
                    <a:cubicBezTo>
                      <a:pt x="336550" y="446881"/>
                      <a:pt x="342218" y="446655"/>
                      <a:pt x="347663" y="445294"/>
                    </a:cubicBezTo>
                    <a:cubicBezTo>
                      <a:pt x="371677" y="439291"/>
                      <a:pt x="362729" y="440450"/>
                      <a:pt x="378619" y="433388"/>
                    </a:cubicBezTo>
                    <a:cubicBezTo>
                      <a:pt x="382525" y="431652"/>
                      <a:pt x="386789" y="430701"/>
                      <a:pt x="390525" y="428625"/>
                    </a:cubicBezTo>
                    <a:cubicBezTo>
                      <a:pt x="395542" y="425838"/>
                      <a:pt x="406408" y="416310"/>
                      <a:pt x="409575" y="411956"/>
                    </a:cubicBezTo>
                    <a:cubicBezTo>
                      <a:pt x="413093" y="407120"/>
                      <a:pt x="423435" y="387320"/>
                      <a:pt x="426244" y="381000"/>
                    </a:cubicBezTo>
                    <a:cubicBezTo>
                      <a:pt x="427263" y="378706"/>
                      <a:pt x="427693" y="376187"/>
                      <a:pt x="428625" y="373856"/>
                    </a:cubicBezTo>
                    <a:cubicBezTo>
                      <a:pt x="435516" y="356628"/>
                      <a:pt x="433070" y="361238"/>
                      <a:pt x="440531" y="350044"/>
                    </a:cubicBezTo>
                    <a:cubicBezTo>
                      <a:pt x="448719" y="309104"/>
                      <a:pt x="442245" y="325185"/>
                      <a:pt x="454819" y="300038"/>
                    </a:cubicBezTo>
                    <a:cubicBezTo>
                      <a:pt x="458395" y="246391"/>
                      <a:pt x="457570" y="280610"/>
                      <a:pt x="454819" y="221456"/>
                    </a:cubicBezTo>
                    <a:cubicBezTo>
                      <a:pt x="453896" y="201618"/>
                      <a:pt x="453717" y="181743"/>
                      <a:pt x="452438" y="161925"/>
                    </a:cubicBezTo>
                    <a:cubicBezTo>
                      <a:pt x="452127" y="157107"/>
                      <a:pt x="451003" y="152372"/>
                      <a:pt x="450056" y="147638"/>
                    </a:cubicBezTo>
                    <a:cubicBezTo>
                      <a:pt x="447771" y="136214"/>
                      <a:pt x="443224" y="124448"/>
                      <a:pt x="438150" y="114300"/>
                    </a:cubicBezTo>
                    <a:cubicBezTo>
                      <a:pt x="433678" y="105358"/>
                      <a:pt x="429623" y="96335"/>
                      <a:pt x="423863" y="88106"/>
                    </a:cubicBezTo>
                    <a:cubicBezTo>
                      <a:pt x="420949" y="83942"/>
                      <a:pt x="417388" y="80266"/>
                      <a:pt x="414338" y="76200"/>
                    </a:cubicBezTo>
                    <a:cubicBezTo>
                      <a:pt x="406972" y="66379"/>
                      <a:pt x="406779" y="60480"/>
                      <a:pt x="392906" y="52388"/>
                    </a:cubicBezTo>
                    <a:cubicBezTo>
                      <a:pt x="389073" y="50152"/>
                      <a:pt x="365242" y="35429"/>
                      <a:pt x="354806" y="30956"/>
                    </a:cubicBezTo>
                    <a:cubicBezTo>
                      <a:pt x="345030" y="26766"/>
                      <a:pt x="348178" y="29920"/>
                      <a:pt x="335756" y="26194"/>
                    </a:cubicBezTo>
                    <a:cubicBezTo>
                      <a:pt x="323735" y="22588"/>
                      <a:pt x="312213" y="17332"/>
                      <a:pt x="300038" y="14288"/>
                    </a:cubicBezTo>
                    <a:cubicBezTo>
                      <a:pt x="276133" y="8311"/>
                      <a:pt x="287186" y="11592"/>
                      <a:pt x="266700" y="4763"/>
                    </a:cubicBezTo>
                    <a:lnTo>
                      <a:pt x="259556" y="2381"/>
                    </a:lnTo>
                    <a:lnTo>
                      <a:pt x="252413" y="0"/>
                    </a:lnTo>
                    <a:cubicBezTo>
                      <a:pt x="249238" y="794"/>
                      <a:pt x="246108" y="1796"/>
                      <a:pt x="242888" y="2381"/>
                    </a:cubicBezTo>
                    <a:cubicBezTo>
                      <a:pt x="234003" y="3997"/>
                      <a:pt x="223518" y="1540"/>
                      <a:pt x="219075" y="11906"/>
                    </a:cubicBezTo>
                    <a:cubicBezTo>
                      <a:pt x="217824" y="14824"/>
                      <a:pt x="228203" y="13494"/>
                      <a:pt x="221456" y="14288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59" name="Ellipse 158"/>
              <p:cNvSpPr/>
              <p:nvPr/>
            </p:nvSpPr>
            <p:spPr>
              <a:xfrm>
                <a:off x="4423543" y="3043057"/>
                <a:ext cx="45719" cy="45719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60" name="Ellipse 159"/>
              <p:cNvSpPr>
                <a:spLocks noChangeAspect="1"/>
              </p:cNvSpPr>
              <p:nvPr/>
            </p:nvSpPr>
            <p:spPr>
              <a:xfrm>
                <a:off x="4124520" y="3220528"/>
                <a:ext cx="45719" cy="45719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61" name="Ellipse 160"/>
              <p:cNvSpPr>
                <a:spLocks noChangeAspect="1"/>
              </p:cNvSpPr>
              <p:nvPr/>
            </p:nvSpPr>
            <p:spPr>
              <a:xfrm>
                <a:off x="4291576" y="3354384"/>
                <a:ext cx="36000" cy="3600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62" name="Ellipse 161"/>
              <p:cNvSpPr>
                <a:spLocks noChangeAspect="1"/>
              </p:cNvSpPr>
              <p:nvPr/>
            </p:nvSpPr>
            <p:spPr>
              <a:xfrm>
                <a:off x="4439178" y="3237979"/>
                <a:ext cx="36000" cy="3600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63" name="Ellipse 162"/>
              <p:cNvSpPr>
                <a:spLocks noChangeAspect="1"/>
              </p:cNvSpPr>
              <p:nvPr/>
            </p:nvSpPr>
            <p:spPr>
              <a:xfrm>
                <a:off x="4134118" y="3093602"/>
                <a:ext cx="77944" cy="77944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64" name="Ellipse 163"/>
              <p:cNvSpPr>
                <a:spLocks noChangeAspect="1"/>
              </p:cNvSpPr>
              <p:nvPr/>
            </p:nvSpPr>
            <p:spPr>
              <a:xfrm>
                <a:off x="4187872" y="3066929"/>
                <a:ext cx="147984" cy="147984"/>
              </a:xfrm>
              <a:prstGeom prst="ellipse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65" name="Ellipse 164"/>
              <p:cNvSpPr>
                <a:spLocks noChangeAspect="1"/>
              </p:cNvSpPr>
              <p:nvPr/>
            </p:nvSpPr>
            <p:spPr>
              <a:xfrm>
                <a:off x="4312035" y="3060028"/>
                <a:ext cx="147984" cy="147984"/>
              </a:xfrm>
              <a:prstGeom prst="ellipse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66" name="Ellipse 165"/>
              <p:cNvSpPr>
                <a:spLocks noChangeAspect="1"/>
              </p:cNvSpPr>
              <p:nvPr/>
            </p:nvSpPr>
            <p:spPr>
              <a:xfrm>
                <a:off x="4226844" y="3101949"/>
                <a:ext cx="61844" cy="61844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67" name="Ellipse 166"/>
              <p:cNvSpPr>
                <a:spLocks noChangeAspect="1"/>
              </p:cNvSpPr>
              <p:nvPr/>
            </p:nvSpPr>
            <p:spPr>
              <a:xfrm>
                <a:off x="4367366" y="3102841"/>
                <a:ext cx="61844" cy="61844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68" name="Ellipse 167"/>
              <p:cNvSpPr>
                <a:spLocks noChangeAspect="1"/>
              </p:cNvSpPr>
              <p:nvPr/>
            </p:nvSpPr>
            <p:spPr>
              <a:xfrm>
                <a:off x="4240175" y="3117591"/>
                <a:ext cx="36000" cy="36000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69" name="Ellipse 168"/>
              <p:cNvSpPr>
                <a:spLocks noChangeAspect="1"/>
              </p:cNvSpPr>
              <p:nvPr/>
            </p:nvSpPr>
            <p:spPr>
              <a:xfrm>
                <a:off x="4382101" y="3115560"/>
                <a:ext cx="36000" cy="36000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70" name="Freihandform 169"/>
              <p:cNvSpPr/>
              <p:nvPr/>
            </p:nvSpPr>
            <p:spPr>
              <a:xfrm>
                <a:off x="4204091" y="3256423"/>
                <a:ext cx="225119" cy="45719"/>
              </a:xfrm>
              <a:custGeom>
                <a:avLst/>
                <a:gdLst>
                  <a:gd name="connsiteX0" fmla="*/ 0 w 304800"/>
                  <a:gd name="connsiteY0" fmla="*/ 83350 h 83350"/>
                  <a:gd name="connsiteX1" fmla="*/ 11906 w 304800"/>
                  <a:gd name="connsiteY1" fmla="*/ 78588 h 83350"/>
                  <a:gd name="connsiteX2" fmla="*/ 26194 w 304800"/>
                  <a:gd name="connsiteY2" fmla="*/ 61919 h 83350"/>
                  <a:gd name="connsiteX3" fmla="*/ 52387 w 304800"/>
                  <a:gd name="connsiteY3" fmla="*/ 26200 h 83350"/>
                  <a:gd name="connsiteX4" fmla="*/ 64294 w 304800"/>
                  <a:gd name="connsiteY4" fmla="*/ 45250 h 83350"/>
                  <a:gd name="connsiteX5" fmla="*/ 73819 w 304800"/>
                  <a:gd name="connsiteY5" fmla="*/ 64300 h 83350"/>
                  <a:gd name="connsiteX6" fmla="*/ 80962 w 304800"/>
                  <a:gd name="connsiteY6" fmla="*/ 71444 h 83350"/>
                  <a:gd name="connsiteX7" fmla="*/ 90487 w 304800"/>
                  <a:gd name="connsiteY7" fmla="*/ 83350 h 83350"/>
                  <a:gd name="connsiteX8" fmla="*/ 97631 w 304800"/>
                  <a:gd name="connsiteY8" fmla="*/ 80969 h 83350"/>
                  <a:gd name="connsiteX9" fmla="*/ 123825 w 304800"/>
                  <a:gd name="connsiteY9" fmla="*/ 50013 h 83350"/>
                  <a:gd name="connsiteX10" fmla="*/ 128587 w 304800"/>
                  <a:gd name="connsiteY10" fmla="*/ 35725 h 83350"/>
                  <a:gd name="connsiteX11" fmla="*/ 133350 w 304800"/>
                  <a:gd name="connsiteY11" fmla="*/ 21438 h 83350"/>
                  <a:gd name="connsiteX12" fmla="*/ 135731 w 304800"/>
                  <a:gd name="connsiteY12" fmla="*/ 11913 h 83350"/>
                  <a:gd name="connsiteX13" fmla="*/ 142875 w 304800"/>
                  <a:gd name="connsiteY13" fmla="*/ 21438 h 83350"/>
                  <a:gd name="connsiteX14" fmla="*/ 147637 w 304800"/>
                  <a:gd name="connsiteY14" fmla="*/ 38106 h 83350"/>
                  <a:gd name="connsiteX15" fmla="*/ 150019 w 304800"/>
                  <a:gd name="connsiteY15" fmla="*/ 45250 h 83350"/>
                  <a:gd name="connsiteX16" fmla="*/ 161925 w 304800"/>
                  <a:gd name="connsiteY16" fmla="*/ 59538 h 83350"/>
                  <a:gd name="connsiteX17" fmla="*/ 166687 w 304800"/>
                  <a:gd name="connsiteY17" fmla="*/ 66681 h 83350"/>
                  <a:gd name="connsiteX18" fmla="*/ 169069 w 304800"/>
                  <a:gd name="connsiteY18" fmla="*/ 73825 h 83350"/>
                  <a:gd name="connsiteX19" fmla="*/ 183356 w 304800"/>
                  <a:gd name="connsiteY19" fmla="*/ 80969 h 83350"/>
                  <a:gd name="connsiteX20" fmla="*/ 197644 w 304800"/>
                  <a:gd name="connsiteY20" fmla="*/ 78588 h 83350"/>
                  <a:gd name="connsiteX21" fmla="*/ 202406 w 304800"/>
                  <a:gd name="connsiteY21" fmla="*/ 59538 h 83350"/>
                  <a:gd name="connsiteX22" fmla="*/ 204787 w 304800"/>
                  <a:gd name="connsiteY22" fmla="*/ 33344 h 83350"/>
                  <a:gd name="connsiteX23" fmla="*/ 209550 w 304800"/>
                  <a:gd name="connsiteY23" fmla="*/ 26200 h 83350"/>
                  <a:gd name="connsiteX24" fmla="*/ 214312 w 304800"/>
                  <a:gd name="connsiteY24" fmla="*/ 9531 h 83350"/>
                  <a:gd name="connsiteX25" fmla="*/ 223837 w 304800"/>
                  <a:gd name="connsiteY25" fmla="*/ 14294 h 83350"/>
                  <a:gd name="connsiteX26" fmla="*/ 228600 w 304800"/>
                  <a:gd name="connsiteY26" fmla="*/ 21438 h 83350"/>
                  <a:gd name="connsiteX27" fmla="*/ 235744 w 304800"/>
                  <a:gd name="connsiteY27" fmla="*/ 28581 h 83350"/>
                  <a:gd name="connsiteX28" fmla="*/ 240506 w 304800"/>
                  <a:gd name="connsiteY28" fmla="*/ 35725 h 83350"/>
                  <a:gd name="connsiteX29" fmla="*/ 254794 w 304800"/>
                  <a:gd name="connsiteY29" fmla="*/ 45250 h 83350"/>
                  <a:gd name="connsiteX30" fmla="*/ 261937 w 304800"/>
                  <a:gd name="connsiteY30" fmla="*/ 59538 h 83350"/>
                  <a:gd name="connsiteX31" fmla="*/ 269081 w 304800"/>
                  <a:gd name="connsiteY31" fmla="*/ 64300 h 83350"/>
                  <a:gd name="connsiteX32" fmla="*/ 278606 w 304800"/>
                  <a:gd name="connsiteY32" fmla="*/ 42869 h 83350"/>
                  <a:gd name="connsiteX33" fmla="*/ 288131 w 304800"/>
                  <a:gd name="connsiteY33" fmla="*/ 30963 h 83350"/>
                  <a:gd name="connsiteX34" fmla="*/ 297656 w 304800"/>
                  <a:gd name="connsiteY34" fmla="*/ 14294 h 83350"/>
                  <a:gd name="connsiteX35" fmla="*/ 304800 w 304800"/>
                  <a:gd name="connsiteY35" fmla="*/ 6 h 83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304800" h="83350">
                    <a:moveTo>
                      <a:pt x="0" y="83350"/>
                    </a:moveTo>
                    <a:cubicBezTo>
                      <a:pt x="3969" y="81763"/>
                      <a:pt x="8281" y="80853"/>
                      <a:pt x="11906" y="78588"/>
                    </a:cubicBezTo>
                    <a:cubicBezTo>
                      <a:pt x="17054" y="75370"/>
                      <a:pt x="22688" y="66204"/>
                      <a:pt x="26194" y="61919"/>
                    </a:cubicBezTo>
                    <a:cubicBezTo>
                      <a:pt x="48170" y="35059"/>
                      <a:pt x="33721" y="56066"/>
                      <a:pt x="52387" y="26200"/>
                    </a:cubicBezTo>
                    <a:cubicBezTo>
                      <a:pt x="66106" y="30772"/>
                      <a:pt x="56325" y="25329"/>
                      <a:pt x="64294" y="45250"/>
                    </a:cubicBezTo>
                    <a:cubicBezTo>
                      <a:pt x="66931" y="51842"/>
                      <a:pt x="70008" y="58310"/>
                      <a:pt x="73819" y="64300"/>
                    </a:cubicBezTo>
                    <a:cubicBezTo>
                      <a:pt x="75627" y="67141"/>
                      <a:pt x="78745" y="68910"/>
                      <a:pt x="80962" y="71444"/>
                    </a:cubicBezTo>
                    <a:cubicBezTo>
                      <a:pt x="84309" y="75269"/>
                      <a:pt x="87312" y="79381"/>
                      <a:pt x="90487" y="83350"/>
                    </a:cubicBezTo>
                    <a:cubicBezTo>
                      <a:pt x="92868" y="82556"/>
                      <a:pt x="95502" y="82299"/>
                      <a:pt x="97631" y="80969"/>
                    </a:cubicBezTo>
                    <a:cubicBezTo>
                      <a:pt x="109266" y="73697"/>
                      <a:pt x="118727" y="62759"/>
                      <a:pt x="123825" y="50013"/>
                    </a:cubicBezTo>
                    <a:cubicBezTo>
                      <a:pt x="125689" y="45352"/>
                      <a:pt x="126999" y="40488"/>
                      <a:pt x="128587" y="35725"/>
                    </a:cubicBezTo>
                    <a:cubicBezTo>
                      <a:pt x="128590" y="35715"/>
                      <a:pt x="133347" y="21449"/>
                      <a:pt x="133350" y="21438"/>
                    </a:cubicBezTo>
                    <a:lnTo>
                      <a:pt x="135731" y="11913"/>
                    </a:lnTo>
                    <a:cubicBezTo>
                      <a:pt x="138112" y="15088"/>
                      <a:pt x="141233" y="17825"/>
                      <a:pt x="142875" y="21438"/>
                    </a:cubicBezTo>
                    <a:cubicBezTo>
                      <a:pt x="145266" y="26698"/>
                      <a:pt x="145977" y="32571"/>
                      <a:pt x="147637" y="38106"/>
                    </a:cubicBezTo>
                    <a:cubicBezTo>
                      <a:pt x="148358" y="40510"/>
                      <a:pt x="148896" y="43005"/>
                      <a:pt x="150019" y="45250"/>
                    </a:cubicBezTo>
                    <a:cubicBezTo>
                      <a:pt x="154455" y="54121"/>
                      <a:pt x="155340" y="51636"/>
                      <a:pt x="161925" y="59538"/>
                    </a:cubicBezTo>
                    <a:cubicBezTo>
                      <a:pt x="163757" y="61736"/>
                      <a:pt x="165407" y="64122"/>
                      <a:pt x="166687" y="66681"/>
                    </a:cubicBezTo>
                    <a:cubicBezTo>
                      <a:pt x="167810" y="68926"/>
                      <a:pt x="167501" y="71865"/>
                      <a:pt x="169069" y="73825"/>
                    </a:cubicBezTo>
                    <a:cubicBezTo>
                      <a:pt x="172427" y="78023"/>
                      <a:pt x="178648" y="79400"/>
                      <a:pt x="183356" y="80969"/>
                    </a:cubicBezTo>
                    <a:cubicBezTo>
                      <a:pt x="188119" y="80175"/>
                      <a:pt x="194436" y="82197"/>
                      <a:pt x="197644" y="78588"/>
                    </a:cubicBezTo>
                    <a:cubicBezTo>
                      <a:pt x="201993" y="73696"/>
                      <a:pt x="202406" y="59538"/>
                      <a:pt x="202406" y="59538"/>
                    </a:cubicBezTo>
                    <a:cubicBezTo>
                      <a:pt x="203200" y="50807"/>
                      <a:pt x="202950" y="41917"/>
                      <a:pt x="204787" y="33344"/>
                    </a:cubicBezTo>
                    <a:cubicBezTo>
                      <a:pt x="205387" y="30545"/>
                      <a:pt x="208270" y="28760"/>
                      <a:pt x="209550" y="26200"/>
                    </a:cubicBezTo>
                    <a:cubicBezTo>
                      <a:pt x="211258" y="22785"/>
                      <a:pt x="213549" y="12581"/>
                      <a:pt x="214312" y="9531"/>
                    </a:cubicBezTo>
                    <a:cubicBezTo>
                      <a:pt x="217487" y="11119"/>
                      <a:pt x="221110" y="12021"/>
                      <a:pt x="223837" y="14294"/>
                    </a:cubicBezTo>
                    <a:cubicBezTo>
                      <a:pt x="226036" y="16126"/>
                      <a:pt x="226768" y="19239"/>
                      <a:pt x="228600" y="21438"/>
                    </a:cubicBezTo>
                    <a:cubicBezTo>
                      <a:pt x="230756" y="24025"/>
                      <a:pt x="233588" y="25994"/>
                      <a:pt x="235744" y="28581"/>
                    </a:cubicBezTo>
                    <a:cubicBezTo>
                      <a:pt x="237576" y="30780"/>
                      <a:pt x="238352" y="33840"/>
                      <a:pt x="240506" y="35725"/>
                    </a:cubicBezTo>
                    <a:cubicBezTo>
                      <a:pt x="244814" y="39494"/>
                      <a:pt x="254794" y="45250"/>
                      <a:pt x="254794" y="45250"/>
                    </a:cubicBezTo>
                    <a:cubicBezTo>
                      <a:pt x="256730" y="51059"/>
                      <a:pt x="257322" y="54923"/>
                      <a:pt x="261937" y="59538"/>
                    </a:cubicBezTo>
                    <a:cubicBezTo>
                      <a:pt x="263961" y="61562"/>
                      <a:pt x="266700" y="62713"/>
                      <a:pt x="269081" y="64300"/>
                    </a:cubicBezTo>
                    <a:cubicBezTo>
                      <a:pt x="271977" y="55611"/>
                      <a:pt x="272818" y="51964"/>
                      <a:pt x="278606" y="42869"/>
                    </a:cubicBezTo>
                    <a:cubicBezTo>
                      <a:pt x="281335" y="38581"/>
                      <a:pt x="285081" y="35029"/>
                      <a:pt x="288131" y="30963"/>
                    </a:cubicBezTo>
                    <a:cubicBezTo>
                      <a:pt x="291815" y="26051"/>
                      <a:pt x="295395" y="19947"/>
                      <a:pt x="297656" y="14294"/>
                    </a:cubicBezTo>
                    <a:cubicBezTo>
                      <a:pt x="303672" y="-747"/>
                      <a:pt x="297240" y="6"/>
                      <a:pt x="304800" y="6"/>
                    </a:cubicBezTo>
                  </a:path>
                </a:pathLst>
              </a:custGeom>
              <a:noFill/>
              <a:ln w="9525"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102" name="Gruppieren 101"/>
            <p:cNvGrpSpPr>
              <a:grpSpLocks noChangeAspect="1"/>
            </p:cNvGrpSpPr>
            <p:nvPr/>
          </p:nvGrpSpPr>
          <p:grpSpPr>
            <a:xfrm>
              <a:off x="4552949" y="2841658"/>
              <a:ext cx="207462" cy="201399"/>
              <a:chOff x="3973331" y="2882032"/>
              <a:chExt cx="661382" cy="642052"/>
            </a:xfrm>
          </p:grpSpPr>
          <p:sp>
            <p:nvSpPr>
              <p:cNvPr id="103" name="Freihandform 102"/>
              <p:cNvSpPr/>
              <p:nvPr/>
            </p:nvSpPr>
            <p:spPr>
              <a:xfrm>
                <a:off x="4418395" y="2900362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04" name="Freihandform 103"/>
              <p:cNvSpPr/>
              <p:nvPr/>
            </p:nvSpPr>
            <p:spPr>
              <a:xfrm rot="2233076">
                <a:off x="4519613" y="3048594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05" name="Freihandform 104"/>
              <p:cNvSpPr/>
              <p:nvPr/>
            </p:nvSpPr>
            <p:spPr>
              <a:xfrm rot="4594172">
                <a:off x="4533645" y="3220547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06" name="Freihandform 105"/>
              <p:cNvSpPr/>
              <p:nvPr/>
            </p:nvSpPr>
            <p:spPr>
              <a:xfrm rot="6894219">
                <a:off x="4441265" y="3392352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07" name="Freihandform 106"/>
              <p:cNvSpPr/>
              <p:nvPr/>
            </p:nvSpPr>
            <p:spPr>
              <a:xfrm rot="9254961">
                <a:off x="4232319" y="3423166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08" name="Freihandform 107"/>
              <p:cNvSpPr/>
              <p:nvPr/>
            </p:nvSpPr>
            <p:spPr>
              <a:xfrm rot="13010834">
                <a:off x="4072989" y="3324171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09" name="Freihandform 108"/>
              <p:cNvSpPr/>
              <p:nvPr/>
            </p:nvSpPr>
            <p:spPr>
              <a:xfrm rot="18254422">
                <a:off x="4197721" y="2882182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10" name="Freihandform 109"/>
              <p:cNvSpPr/>
              <p:nvPr/>
            </p:nvSpPr>
            <p:spPr>
              <a:xfrm rot="15921752">
                <a:off x="4025961" y="2980239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11" name="Freihandform 110"/>
              <p:cNvSpPr/>
              <p:nvPr/>
            </p:nvSpPr>
            <p:spPr>
              <a:xfrm rot="14223040">
                <a:off x="3973181" y="3150634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12" name="Freihandform 111"/>
              <p:cNvSpPr/>
              <p:nvPr/>
            </p:nvSpPr>
            <p:spPr>
              <a:xfrm>
                <a:off x="4076700" y="2962275"/>
                <a:ext cx="457201" cy="457200"/>
              </a:xfrm>
              <a:custGeom>
                <a:avLst/>
                <a:gdLst>
                  <a:gd name="connsiteX0" fmla="*/ 221456 w 457201"/>
                  <a:gd name="connsiteY0" fmla="*/ 14288 h 457200"/>
                  <a:gd name="connsiteX1" fmla="*/ 178594 w 457201"/>
                  <a:gd name="connsiteY1" fmla="*/ 16669 h 457200"/>
                  <a:gd name="connsiteX2" fmla="*/ 161925 w 457201"/>
                  <a:gd name="connsiteY2" fmla="*/ 26194 h 457200"/>
                  <a:gd name="connsiteX3" fmla="*/ 123825 w 457201"/>
                  <a:gd name="connsiteY3" fmla="*/ 38100 h 457200"/>
                  <a:gd name="connsiteX4" fmla="*/ 88106 w 457201"/>
                  <a:gd name="connsiteY4" fmla="*/ 59531 h 457200"/>
                  <a:gd name="connsiteX5" fmla="*/ 50006 w 457201"/>
                  <a:gd name="connsiteY5" fmla="*/ 83344 h 457200"/>
                  <a:gd name="connsiteX6" fmla="*/ 38100 w 457201"/>
                  <a:gd name="connsiteY6" fmla="*/ 107156 h 457200"/>
                  <a:gd name="connsiteX7" fmla="*/ 26194 w 457201"/>
                  <a:gd name="connsiteY7" fmla="*/ 121444 h 457200"/>
                  <a:gd name="connsiteX8" fmla="*/ 19050 w 457201"/>
                  <a:gd name="connsiteY8" fmla="*/ 147638 h 457200"/>
                  <a:gd name="connsiteX9" fmla="*/ 7144 w 457201"/>
                  <a:gd name="connsiteY9" fmla="*/ 164306 h 457200"/>
                  <a:gd name="connsiteX10" fmla="*/ 4763 w 457201"/>
                  <a:gd name="connsiteY10" fmla="*/ 180975 h 457200"/>
                  <a:gd name="connsiteX11" fmla="*/ 0 w 457201"/>
                  <a:gd name="connsiteY11" fmla="*/ 226219 h 457200"/>
                  <a:gd name="connsiteX12" fmla="*/ 7144 w 457201"/>
                  <a:gd name="connsiteY12" fmla="*/ 278606 h 457200"/>
                  <a:gd name="connsiteX13" fmla="*/ 9525 w 457201"/>
                  <a:gd name="connsiteY13" fmla="*/ 285750 h 457200"/>
                  <a:gd name="connsiteX14" fmla="*/ 21431 w 457201"/>
                  <a:gd name="connsiteY14" fmla="*/ 309563 h 457200"/>
                  <a:gd name="connsiteX15" fmla="*/ 35719 w 457201"/>
                  <a:gd name="connsiteY15" fmla="*/ 328613 h 457200"/>
                  <a:gd name="connsiteX16" fmla="*/ 95250 w 457201"/>
                  <a:gd name="connsiteY16" fmla="*/ 392906 h 457200"/>
                  <a:gd name="connsiteX17" fmla="*/ 121444 w 457201"/>
                  <a:gd name="connsiteY17" fmla="*/ 416719 h 457200"/>
                  <a:gd name="connsiteX18" fmla="*/ 142875 w 457201"/>
                  <a:gd name="connsiteY18" fmla="*/ 440531 h 457200"/>
                  <a:gd name="connsiteX19" fmla="*/ 159544 w 457201"/>
                  <a:gd name="connsiteY19" fmla="*/ 457200 h 457200"/>
                  <a:gd name="connsiteX20" fmla="*/ 223838 w 457201"/>
                  <a:gd name="connsiteY20" fmla="*/ 452438 h 457200"/>
                  <a:gd name="connsiteX21" fmla="*/ 238125 w 457201"/>
                  <a:gd name="connsiteY21" fmla="*/ 450056 h 457200"/>
                  <a:gd name="connsiteX22" fmla="*/ 330994 w 457201"/>
                  <a:gd name="connsiteY22" fmla="*/ 447675 h 457200"/>
                  <a:gd name="connsiteX23" fmla="*/ 347663 w 457201"/>
                  <a:gd name="connsiteY23" fmla="*/ 445294 h 457200"/>
                  <a:gd name="connsiteX24" fmla="*/ 378619 w 457201"/>
                  <a:gd name="connsiteY24" fmla="*/ 433388 h 457200"/>
                  <a:gd name="connsiteX25" fmla="*/ 390525 w 457201"/>
                  <a:gd name="connsiteY25" fmla="*/ 428625 h 457200"/>
                  <a:gd name="connsiteX26" fmla="*/ 409575 w 457201"/>
                  <a:gd name="connsiteY26" fmla="*/ 411956 h 457200"/>
                  <a:gd name="connsiteX27" fmla="*/ 426244 w 457201"/>
                  <a:gd name="connsiteY27" fmla="*/ 381000 h 457200"/>
                  <a:gd name="connsiteX28" fmla="*/ 428625 w 457201"/>
                  <a:gd name="connsiteY28" fmla="*/ 373856 h 457200"/>
                  <a:gd name="connsiteX29" fmla="*/ 440531 w 457201"/>
                  <a:gd name="connsiteY29" fmla="*/ 350044 h 457200"/>
                  <a:gd name="connsiteX30" fmla="*/ 454819 w 457201"/>
                  <a:gd name="connsiteY30" fmla="*/ 300038 h 457200"/>
                  <a:gd name="connsiteX31" fmla="*/ 454819 w 457201"/>
                  <a:gd name="connsiteY31" fmla="*/ 221456 h 457200"/>
                  <a:gd name="connsiteX32" fmla="*/ 452438 w 457201"/>
                  <a:gd name="connsiteY32" fmla="*/ 161925 h 457200"/>
                  <a:gd name="connsiteX33" fmla="*/ 450056 w 457201"/>
                  <a:gd name="connsiteY33" fmla="*/ 147638 h 457200"/>
                  <a:gd name="connsiteX34" fmla="*/ 438150 w 457201"/>
                  <a:gd name="connsiteY34" fmla="*/ 114300 h 457200"/>
                  <a:gd name="connsiteX35" fmla="*/ 423863 w 457201"/>
                  <a:gd name="connsiteY35" fmla="*/ 88106 h 457200"/>
                  <a:gd name="connsiteX36" fmla="*/ 414338 w 457201"/>
                  <a:gd name="connsiteY36" fmla="*/ 76200 h 457200"/>
                  <a:gd name="connsiteX37" fmla="*/ 392906 w 457201"/>
                  <a:gd name="connsiteY37" fmla="*/ 52388 h 457200"/>
                  <a:gd name="connsiteX38" fmla="*/ 354806 w 457201"/>
                  <a:gd name="connsiteY38" fmla="*/ 30956 h 457200"/>
                  <a:gd name="connsiteX39" fmla="*/ 335756 w 457201"/>
                  <a:gd name="connsiteY39" fmla="*/ 26194 h 457200"/>
                  <a:gd name="connsiteX40" fmla="*/ 300038 w 457201"/>
                  <a:gd name="connsiteY40" fmla="*/ 14288 h 457200"/>
                  <a:gd name="connsiteX41" fmla="*/ 266700 w 457201"/>
                  <a:gd name="connsiteY41" fmla="*/ 4763 h 457200"/>
                  <a:gd name="connsiteX42" fmla="*/ 259556 w 457201"/>
                  <a:gd name="connsiteY42" fmla="*/ 2381 h 457200"/>
                  <a:gd name="connsiteX43" fmla="*/ 252413 w 457201"/>
                  <a:gd name="connsiteY43" fmla="*/ 0 h 457200"/>
                  <a:gd name="connsiteX44" fmla="*/ 242888 w 457201"/>
                  <a:gd name="connsiteY44" fmla="*/ 2381 h 457200"/>
                  <a:gd name="connsiteX45" fmla="*/ 219075 w 457201"/>
                  <a:gd name="connsiteY45" fmla="*/ 11906 h 457200"/>
                  <a:gd name="connsiteX46" fmla="*/ 221456 w 457201"/>
                  <a:gd name="connsiteY46" fmla="*/ 14288 h 457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</a:cxnLst>
                <a:rect l="l" t="t" r="r" b="b"/>
                <a:pathLst>
                  <a:path w="457201" h="457200">
                    <a:moveTo>
                      <a:pt x="221456" y="14288"/>
                    </a:moveTo>
                    <a:cubicBezTo>
                      <a:pt x="214709" y="15082"/>
                      <a:pt x="192625" y="13863"/>
                      <a:pt x="178594" y="16669"/>
                    </a:cubicBezTo>
                    <a:cubicBezTo>
                      <a:pt x="172319" y="17924"/>
                      <a:pt x="167884" y="23862"/>
                      <a:pt x="161925" y="26194"/>
                    </a:cubicBezTo>
                    <a:cubicBezTo>
                      <a:pt x="149534" y="31043"/>
                      <a:pt x="136384" y="33704"/>
                      <a:pt x="123825" y="38100"/>
                    </a:cubicBezTo>
                    <a:cubicBezTo>
                      <a:pt x="114813" y="41254"/>
                      <a:pt x="88814" y="59142"/>
                      <a:pt x="88106" y="59531"/>
                    </a:cubicBezTo>
                    <a:cubicBezTo>
                      <a:pt x="50327" y="80309"/>
                      <a:pt x="81654" y="56217"/>
                      <a:pt x="50006" y="83344"/>
                    </a:cubicBezTo>
                    <a:cubicBezTo>
                      <a:pt x="46037" y="91281"/>
                      <a:pt x="42803" y="99631"/>
                      <a:pt x="38100" y="107156"/>
                    </a:cubicBezTo>
                    <a:cubicBezTo>
                      <a:pt x="34814" y="112413"/>
                      <a:pt x="28834" y="115835"/>
                      <a:pt x="26194" y="121444"/>
                    </a:cubicBezTo>
                    <a:cubicBezTo>
                      <a:pt x="22340" y="129633"/>
                      <a:pt x="22094" y="139115"/>
                      <a:pt x="19050" y="147638"/>
                    </a:cubicBezTo>
                    <a:cubicBezTo>
                      <a:pt x="18259" y="149854"/>
                      <a:pt x="7445" y="163905"/>
                      <a:pt x="7144" y="164306"/>
                    </a:cubicBezTo>
                    <a:cubicBezTo>
                      <a:pt x="6350" y="169862"/>
                      <a:pt x="5322" y="175390"/>
                      <a:pt x="4763" y="180975"/>
                    </a:cubicBezTo>
                    <a:cubicBezTo>
                      <a:pt x="-53" y="229126"/>
                      <a:pt x="5045" y="195947"/>
                      <a:pt x="0" y="226219"/>
                    </a:cubicBezTo>
                    <a:cubicBezTo>
                      <a:pt x="2529" y="264152"/>
                      <a:pt x="-783" y="252184"/>
                      <a:pt x="7144" y="278606"/>
                    </a:cubicBezTo>
                    <a:cubicBezTo>
                      <a:pt x="7865" y="281010"/>
                      <a:pt x="8473" y="283471"/>
                      <a:pt x="9525" y="285750"/>
                    </a:cubicBezTo>
                    <a:cubicBezTo>
                      <a:pt x="13244" y="293808"/>
                      <a:pt x="16803" y="301991"/>
                      <a:pt x="21431" y="309563"/>
                    </a:cubicBezTo>
                    <a:cubicBezTo>
                      <a:pt x="25570" y="316336"/>
                      <a:pt x="30536" y="322601"/>
                      <a:pt x="35719" y="328613"/>
                    </a:cubicBezTo>
                    <a:cubicBezTo>
                      <a:pt x="45954" y="340486"/>
                      <a:pt x="76911" y="375646"/>
                      <a:pt x="95250" y="392906"/>
                    </a:cubicBezTo>
                    <a:cubicBezTo>
                      <a:pt x="103843" y="400993"/>
                      <a:pt x="112835" y="408648"/>
                      <a:pt x="121444" y="416719"/>
                    </a:cubicBezTo>
                    <a:cubicBezTo>
                      <a:pt x="145553" y="439321"/>
                      <a:pt x="122048" y="417811"/>
                      <a:pt x="142875" y="440531"/>
                    </a:cubicBezTo>
                    <a:cubicBezTo>
                      <a:pt x="148185" y="446323"/>
                      <a:pt x="153988" y="451644"/>
                      <a:pt x="159544" y="457200"/>
                    </a:cubicBezTo>
                    <a:cubicBezTo>
                      <a:pt x="184118" y="455755"/>
                      <a:pt x="200663" y="455335"/>
                      <a:pt x="223838" y="452438"/>
                    </a:cubicBezTo>
                    <a:cubicBezTo>
                      <a:pt x="228629" y="451839"/>
                      <a:pt x="233302" y="450270"/>
                      <a:pt x="238125" y="450056"/>
                    </a:cubicBezTo>
                    <a:cubicBezTo>
                      <a:pt x="269061" y="448681"/>
                      <a:pt x="300038" y="448469"/>
                      <a:pt x="330994" y="447675"/>
                    </a:cubicBezTo>
                    <a:cubicBezTo>
                      <a:pt x="336550" y="446881"/>
                      <a:pt x="342218" y="446655"/>
                      <a:pt x="347663" y="445294"/>
                    </a:cubicBezTo>
                    <a:cubicBezTo>
                      <a:pt x="371677" y="439291"/>
                      <a:pt x="362729" y="440450"/>
                      <a:pt x="378619" y="433388"/>
                    </a:cubicBezTo>
                    <a:cubicBezTo>
                      <a:pt x="382525" y="431652"/>
                      <a:pt x="386789" y="430701"/>
                      <a:pt x="390525" y="428625"/>
                    </a:cubicBezTo>
                    <a:cubicBezTo>
                      <a:pt x="395542" y="425838"/>
                      <a:pt x="406408" y="416310"/>
                      <a:pt x="409575" y="411956"/>
                    </a:cubicBezTo>
                    <a:cubicBezTo>
                      <a:pt x="413093" y="407120"/>
                      <a:pt x="423435" y="387320"/>
                      <a:pt x="426244" y="381000"/>
                    </a:cubicBezTo>
                    <a:cubicBezTo>
                      <a:pt x="427263" y="378706"/>
                      <a:pt x="427693" y="376187"/>
                      <a:pt x="428625" y="373856"/>
                    </a:cubicBezTo>
                    <a:cubicBezTo>
                      <a:pt x="435516" y="356628"/>
                      <a:pt x="433070" y="361238"/>
                      <a:pt x="440531" y="350044"/>
                    </a:cubicBezTo>
                    <a:cubicBezTo>
                      <a:pt x="448719" y="309104"/>
                      <a:pt x="442245" y="325185"/>
                      <a:pt x="454819" y="300038"/>
                    </a:cubicBezTo>
                    <a:cubicBezTo>
                      <a:pt x="458395" y="246391"/>
                      <a:pt x="457570" y="280610"/>
                      <a:pt x="454819" y="221456"/>
                    </a:cubicBezTo>
                    <a:cubicBezTo>
                      <a:pt x="453896" y="201618"/>
                      <a:pt x="453717" y="181743"/>
                      <a:pt x="452438" y="161925"/>
                    </a:cubicBezTo>
                    <a:cubicBezTo>
                      <a:pt x="452127" y="157107"/>
                      <a:pt x="451003" y="152372"/>
                      <a:pt x="450056" y="147638"/>
                    </a:cubicBezTo>
                    <a:cubicBezTo>
                      <a:pt x="447771" y="136214"/>
                      <a:pt x="443224" y="124448"/>
                      <a:pt x="438150" y="114300"/>
                    </a:cubicBezTo>
                    <a:cubicBezTo>
                      <a:pt x="433678" y="105358"/>
                      <a:pt x="429623" y="96335"/>
                      <a:pt x="423863" y="88106"/>
                    </a:cubicBezTo>
                    <a:cubicBezTo>
                      <a:pt x="420949" y="83942"/>
                      <a:pt x="417388" y="80266"/>
                      <a:pt x="414338" y="76200"/>
                    </a:cubicBezTo>
                    <a:cubicBezTo>
                      <a:pt x="406972" y="66379"/>
                      <a:pt x="406779" y="60480"/>
                      <a:pt x="392906" y="52388"/>
                    </a:cubicBezTo>
                    <a:cubicBezTo>
                      <a:pt x="389073" y="50152"/>
                      <a:pt x="365242" y="35429"/>
                      <a:pt x="354806" y="30956"/>
                    </a:cubicBezTo>
                    <a:cubicBezTo>
                      <a:pt x="345030" y="26766"/>
                      <a:pt x="348178" y="29920"/>
                      <a:pt x="335756" y="26194"/>
                    </a:cubicBezTo>
                    <a:cubicBezTo>
                      <a:pt x="323735" y="22588"/>
                      <a:pt x="312213" y="17332"/>
                      <a:pt x="300038" y="14288"/>
                    </a:cubicBezTo>
                    <a:cubicBezTo>
                      <a:pt x="276133" y="8311"/>
                      <a:pt x="287186" y="11592"/>
                      <a:pt x="266700" y="4763"/>
                    </a:cubicBezTo>
                    <a:lnTo>
                      <a:pt x="259556" y="2381"/>
                    </a:lnTo>
                    <a:lnTo>
                      <a:pt x="252413" y="0"/>
                    </a:lnTo>
                    <a:cubicBezTo>
                      <a:pt x="249238" y="794"/>
                      <a:pt x="246108" y="1796"/>
                      <a:pt x="242888" y="2381"/>
                    </a:cubicBezTo>
                    <a:cubicBezTo>
                      <a:pt x="234003" y="3997"/>
                      <a:pt x="223518" y="1540"/>
                      <a:pt x="219075" y="11906"/>
                    </a:cubicBezTo>
                    <a:cubicBezTo>
                      <a:pt x="217824" y="14824"/>
                      <a:pt x="228203" y="13494"/>
                      <a:pt x="221456" y="14288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13" name="Ellipse 112"/>
              <p:cNvSpPr/>
              <p:nvPr/>
            </p:nvSpPr>
            <p:spPr>
              <a:xfrm>
                <a:off x="4423543" y="3043057"/>
                <a:ext cx="45719" cy="45719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14" name="Ellipse 113"/>
              <p:cNvSpPr>
                <a:spLocks noChangeAspect="1"/>
              </p:cNvSpPr>
              <p:nvPr/>
            </p:nvSpPr>
            <p:spPr>
              <a:xfrm>
                <a:off x="4124520" y="3220528"/>
                <a:ext cx="45719" cy="45719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15" name="Ellipse 114"/>
              <p:cNvSpPr>
                <a:spLocks noChangeAspect="1"/>
              </p:cNvSpPr>
              <p:nvPr/>
            </p:nvSpPr>
            <p:spPr>
              <a:xfrm>
                <a:off x="4291576" y="3354384"/>
                <a:ext cx="36000" cy="3600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16" name="Ellipse 115"/>
              <p:cNvSpPr>
                <a:spLocks noChangeAspect="1"/>
              </p:cNvSpPr>
              <p:nvPr/>
            </p:nvSpPr>
            <p:spPr>
              <a:xfrm>
                <a:off x="4439178" y="3237979"/>
                <a:ext cx="36000" cy="3600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17" name="Ellipse 116"/>
              <p:cNvSpPr>
                <a:spLocks noChangeAspect="1"/>
              </p:cNvSpPr>
              <p:nvPr/>
            </p:nvSpPr>
            <p:spPr>
              <a:xfrm>
                <a:off x="4134118" y="3093602"/>
                <a:ext cx="77944" cy="77944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18" name="Ellipse 117"/>
              <p:cNvSpPr>
                <a:spLocks noChangeAspect="1"/>
              </p:cNvSpPr>
              <p:nvPr/>
            </p:nvSpPr>
            <p:spPr>
              <a:xfrm>
                <a:off x="4187872" y="3066929"/>
                <a:ext cx="147984" cy="147984"/>
              </a:xfrm>
              <a:prstGeom prst="ellipse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19" name="Ellipse 118"/>
              <p:cNvSpPr>
                <a:spLocks noChangeAspect="1"/>
              </p:cNvSpPr>
              <p:nvPr/>
            </p:nvSpPr>
            <p:spPr>
              <a:xfrm>
                <a:off x="4312035" y="3060028"/>
                <a:ext cx="147984" cy="147984"/>
              </a:xfrm>
              <a:prstGeom prst="ellipse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20" name="Ellipse 119"/>
              <p:cNvSpPr>
                <a:spLocks noChangeAspect="1"/>
              </p:cNvSpPr>
              <p:nvPr/>
            </p:nvSpPr>
            <p:spPr>
              <a:xfrm>
                <a:off x="4226844" y="3101949"/>
                <a:ext cx="61844" cy="61844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21" name="Ellipse 120"/>
              <p:cNvSpPr>
                <a:spLocks noChangeAspect="1"/>
              </p:cNvSpPr>
              <p:nvPr/>
            </p:nvSpPr>
            <p:spPr>
              <a:xfrm>
                <a:off x="4367366" y="3102841"/>
                <a:ext cx="61844" cy="61844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22" name="Ellipse 121"/>
              <p:cNvSpPr>
                <a:spLocks noChangeAspect="1"/>
              </p:cNvSpPr>
              <p:nvPr/>
            </p:nvSpPr>
            <p:spPr>
              <a:xfrm>
                <a:off x="4240175" y="3117591"/>
                <a:ext cx="36000" cy="36000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23" name="Ellipse 122"/>
              <p:cNvSpPr>
                <a:spLocks noChangeAspect="1"/>
              </p:cNvSpPr>
              <p:nvPr/>
            </p:nvSpPr>
            <p:spPr>
              <a:xfrm>
                <a:off x="4382101" y="3115560"/>
                <a:ext cx="36000" cy="36000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24" name="Freihandform 123"/>
              <p:cNvSpPr/>
              <p:nvPr/>
            </p:nvSpPr>
            <p:spPr>
              <a:xfrm>
                <a:off x="4204091" y="3256423"/>
                <a:ext cx="225119" cy="45719"/>
              </a:xfrm>
              <a:custGeom>
                <a:avLst/>
                <a:gdLst>
                  <a:gd name="connsiteX0" fmla="*/ 0 w 304800"/>
                  <a:gd name="connsiteY0" fmla="*/ 83350 h 83350"/>
                  <a:gd name="connsiteX1" fmla="*/ 11906 w 304800"/>
                  <a:gd name="connsiteY1" fmla="*/ 78588 h 83350"/>
                  <a:gd name="connsiteX2" fmla="*/ 26194 w 304800"/>
                  <a:gd name="connsiteY2" fmla="*/ 61919 h 83350"/>
                  <a:gd name="connsiteX3" fmla="*/ 52387 w 304800"/>
                  <a:gd name="connsiteY3" fmla="*/ 26200 h 83350"/>
                  <a:gd name="connsiteX4" fmla="*/ 64294 w 304800"/>
                  <a:gd name="connsiteY4" fmla="*/ 45250 h 83350"/>
                  <a:gd name="connsiteX5" fmla="*/ 73819 w 304800"/>
                  <a:gd name="connsiteY5" fmla="*/ 64300 h 83350"/>
                  <a:gd name="connsiteX6" fmla="*/ 80962 w 304800"/>
                  <a:gd name="connsiteY6" fmla="*/ 71444 h 83350"/>
                  <a:gd name="connsiteX7" fmla="*/ 90487 w 304800"/>
                  <a:gd name="connsiteY7" fmla="*/ 83350 h 83350"/>
                  <a:gd name="connsiteX8" fmla="*/ 97631 w 304800"/>
                  <a:gd name="connsiteY8" fmla="*/ 80969 h 83350"/>
                  <a:gd name="connsiteX9" fmla="*/ 123825 w 304800"/>
                  <a:gd name="connsiteY9" fmla="*/ 50013 h 83350"/>
                  <a:gd name="connsiteX10" fmla="*/ 128587 w 304800"/>
                  <a:gd name="connsiteY10" fmla="*/ 35725 h 83350"/>
                  <a:gd name="connsiteX11" fmla="*/ 133350 w 304800"/>
                  <a:gd name="connsiteY11" fmla="*/ 21438 h 83350"/>
                  <a:gd name="connsiteX12" fmla="*/ 135731 w 304800"/>
                  <a:gd name="connsiteY12" fmla="*/ 11913 h 83350"/>
                  <a:gd name="connsiteX13" fmla="*/ 142875 w 304800"/>
                  <a:gd name="connsiteY13" fmla="*/ 21438 h 83350"/>
                  <a:gd name="connsiteX14" fmla="*/ 147637 w 304800"/>
                  <a:gd name="connsiteY14" fmla="*/ 38106 h 83350"/>
                  <a:gd name="connsiteX15" fmla="*/ 150019 w 304800"/>
                  <a:gd name="connsiteY15" fmla="*/ 45250 h 83350"/>
                  <a:gd name="connsiteX16" fmla="*/ 161925 w 304800"/>
                  <a:gd name="connsiteY16" fmla="*/ 59538 h 83350"/>
                  <a:gd name="connsiteX17" fmla="*/ 166687 w 304800"/>
                  <a:gd name="connsiteY17" fmla="*/ 66681 h 83350"/>
                  <a:gd name="connsiteX18" fmla="*/ 169069 w 304800"/>
                  <a:gd name="connsiteY18" fmla="*/ 73825 h 83350"/>
                  <a:gd name="connsiteX19" fmla="*/ 183356 w 304800"/>
                  <a:gd name="connsiteY19" fmla="*/ 80969 h 83350"/>
                  <a:gd name="connsiteX20" fmla="*/ 197644 w 304800"/>
                  <a:gd name="connsiteY20" fmla="*/ 78588 h 83350"/>
                  <a:gd name="connsiteX21" fmla="*/ 202406 w 304800"/>
                  <a:gd name="connsiteY21" fmla="*/ 59538 h 83350"/>
                  <a:gd name="connsiteX22" fmla="*/ 204787 w 304800"/>
                  <a:gd name="connsiteY22" fmla="*/ 33344 h 83350"/>
                  <a:gd name="connsiteX23" fmla="*/ 209550 w 304800"/>
                  <a:gd name="connsiteY23" fmla="*/ 26200 h 83350"/>
                  <a:gd name="connsiteX24" fmla="*/ 214312 w 304800"/>
                  <a:gd name="connsiteY24" fmla="*/ 9531 h 83350"/>
                  <a:gd name="connsiteX25" fmla="*/ 223837 w 304800"/>
                  <a:gd name="connsiteY25" fmla="*/ 14294 h 83350"/>
                  <a:gd name="connsiteX26" fmla="*/ 228600 w 304800"/>
                  <a:gd name="connsiteY26" fmla="*/ 21438 h 83350"/>
                  <a:gd name="connsiteX27" fmla="*/ 235744 w 304800"/>
                  <a:gd name="connsiteY27" fmla="*/ 28581 h 83350"/>
                  <a:gd name="connsiteX28" fmla="*/ 240506 w 304800"/>
                  <a:gd name="connsiteY28" fmla="*/ 35725 h 83350"/>
                  <a:gd name="connsiteX29" fmla="*/ 254794 w 304800"/>
                  <a:gd name="connsiteY29" fmla="*/ 45250 h 83350"/>
                  <a:gd name="connsiteX30" fmla="*/ 261937 w 304800"/>
                  <a:gd name="connsiteY30" fmla="*/ 59538 h 83350"/>
                  <a:gd name="connsiteX31" fmla="*/ 269081 w 304800"/>
                  <a:gd name="connsiteY31" fmla="*/ 64300 h 83350"/>
                  <a:gd name="connsiteX32" fmla="*/ 278606 w 304800"/>
                  <a:gd name="connsiteY32" fmla="*/ 42869 h 83350"/>
                  <a:gd name="connsiteX33" fmla="*/ 288131 w 304800"/>
                  <a:gd name="connsiteY33" fmla="*/ 30963 h 83350"/>
                  <a:gd name="connsiteX34" fmla="*/ 297656 w 304800"/>
                  <a:gd name="connsiteY34" fmla="*/ 14294 h 83350"/>
                  <a:gd name="connsiteX35" fmla="*/ 304800 w 304800"/>
                  <a:gd name="connsiteY35" fmla="*/ 6 h 83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304800" h="83350">
                    <a:moveTo>
                      <a:pt x="0" y="83350"/>
                    </a:moveTo>
                    <a:cubicBezTo>
                      <a:pt x="3969" y="81763"/>
                      <a:pt x="8281" y="80853"/>
                      <a:pt x="11906" y="78588"/>
                    </a:cubicBezTo>
                    <a:cubicBezTo>
                      <a:pt x="17054" y="75370"/>
                      <a:pt x="22688" y="66204"/>
                      <a:pt x="26194" y="61919"/>
                    </a:cubicBezTo>
                    <a:cubicBezTo>
                      <a:pt x="48170" y="35059"/>
                      <a:pt x="33721" y="56066"/>
                      <a:pt x="52387" y="26200"/>
                    </a:cubicBezTo>
                    <a:cubicBezTo>
                      <a:pt x="66106" y="30772"/>
                      <a:pt x="56325" y="25329"/>
                      <a:pt x="64294" y="45250"/>
                    </a:cubicBezTo>
                    <a:cubicBezTo>
                      <a:pt x="66931" y="51842"/>
                      <a:pt x="70008" y="58310"/>
                      <a:pt x="73819" y="64300"/>
                    </a:cubicBezTo>
                    <a:cubicBezTo>
                      <a:pt x="75627" y="67141"/>
                      <a:pt x="78745" y="68910"/>
                      <a:pt x="80962" y="71444"/>
                    </a:cubicBezTo>
                    <a:cubicBezTo>
                      <a:pt x="84309" y="75269"/>
                      <a:pt x="87312" y="79381"/>
                      <a:pt x="90487" y="83350"/>
                    </a:cubicBezTo>
                    <a:cubicBezTo>
                      <a:pt x="92868" y="82556"/>
                      <a:pt x="95502" y="82299"/>
                      <a:pt x="97631" y="80969"/>
                    </a:cubicBezTo>
                    <a:cubicBezTo>
                      <a:pt x="109266" y="73697"/>
                      <a:pt x="118727" y="62759"/>
                      <a:pt x="123825" y="50013"/>
                    </a:cubicBezTo>
                    <a:cubicBezTo>
                      <a:pt x="125689" y="45352"/>
                      <a:pt x="126999" y="40488"/>
                      <a:pt x="128587" y="35725"/>
                    </a:cubicBezTo>
                    <a:cubicBezTo>
                      <a:pt x="128590" y="35715"/>
                      <a:pt x="133347" y="21449"/>
                      <a:pt x="133350" y="21438"/>
                    </a:cubicBezTo>
                    <a:lnTo>
                      <a:pt x="135731" y="11913"/>
                    </a:lnTo>
                    <a:cubicBezTo>
                      <a:pt x="138112" y="15088"/>
                      <a:pt x="141233" y="17825"/>
                      <a:pt x="142875" y="21438"/>
                    </a:cubicBezTo>
                    <a:cubicBezTo>
                      <a:pt x="145266" y="26698"/>
                      <a:pt x="145977" y="32571"/>
                      <a:pt x="147637" y="38106"/>
                    </a:cubicBezTo>
                    <a:cubicBezTo>
                      <a:pt x="148358" y="40510"/>
                      <a:pt x="148896" y="43005"/>
                      <a:pt x="150019" y="45250"/>
                    </a:cubicBezTo>
                    <a:cubicBezTo>
                      <a:pt x="154455" y="54121"/>
                      <a:pt x="155340" y="51636"/>
                      <a:pt x="161925" y="59538"/>
                    </a:cubicBezTo>
                    <a:cubicBezTo>
                      <a:pt x="163757" y="61736"/>
                      <a:pt x="165407" y="64122"/>
                      <a:pt x="166687" y="66681"/>
                    </a:cubicBezTo>
                    <a:cubicBezTo>
                      <a:pt x="167810" y="68926"/>
                      <a:pt x="167501" y="71865"/>
                      <a:pt x="169069" y="73825"/>
                    </a:cubicBezTo>
                    <a:cubicBezTo>
                      <a:pt x="172427" y="78023"/>
                      <a:pt x="178648" y="79400"/>
                      <a:pt x="183356" y="80969"/>
                    </a:cubicBezTo>
                    <a:cubicBezTo>
                      <a:pt x="188119" y="80175"/>
                      <a:pt x="194436" y="82197"/>
                      <a:pt x="197644" y="78588"/>
                    </a:cubicBezTo>
                    <a:cubicBezTo>
                      <a:pt x="201993" y="73696"/>
                      <a:pt x="202406" y="59538"/>
                      <a:pt x="202406" y="59538"/>
                    </a:cubicBezTo>
                    <a:cubicBezTo>
                      <a:pt x="203200" y="50807"/>
                      <a:pt x="202950" y="41917"/>
                      <a:pt x="204787" y="33344"/>
                    </a:cubicBezTo>
                    <a:cubicBezTo>
                      <a:pt x="205387" y="30545"/>
                      <a:pt x="208270" y="28760"/>
                      <a:pt x="209550" y="26200"/>
                    </a:cubicBezTo>
                    <a:cubicBezTo>
                      <a:pt x="211258" y="22785"/>
                      <a:pt x="213549" y="12581"/>
                      <a:pt x="214312" y="9531"/>
                    </a:cubicBezTo>
                    <a:cubicBezTo>
                      <a:pt x="217487" y="11119"/>
                      <a:pt x="221110" y="12021"/>
                      <a:pt x="223837" y="14294"/>
                    </a:cubicBezTo>
                    <a:cubicBezTo>
                      <a:pt x="226036" y="16126"/>
                      <a:pt x="226768" y="19239"/>
                      <a:pt x="228600" y="21438"/>
                    </a:cubicBezTo>
                    <a:cubicBezTo>
                      <a:pt x="230756" y="24025"/>
                      <a:pt x="233588" y="25994"/>
                      <a:pt x="235744" y="28581"/>
                    </a:cubicBezTo>
                    <a:cubicBezTo>
                      <a:pt x="237576" y="30780"/>
                      <a:pt x="238352" y="33840"/>
                      <a:pt x="240506" y="35725"/>
                    </a:cubicBezTo>
                    <a:cubicBezTo>
                      <a:pt x="244814" y="39494"/>
                      <a:pt x="254794" y="45250"/>
                      <a:pt x="254794" y="45250"/>
                    </a:cubicBezTo>
                    <a:cubicBezTo>
                      <a:pt x="256730" y="51059"/>
                      <a:pt x="257322" y="54923"/>
                      <a:pt x="261937" y="59538"/>
                    </a:cubicBezTo>
                    <a:cubicBezTo>
                      <a:pt x="263961" y="61562"/>
                      <a:pt x="266700" y="62713"/>
                      <a:pt x="269081" y="64300"/>
                    </a:cubicBezTo>
                    <a:cubicBezTo>
                      <a:pt x="271977" y="55611"/>
                      <a:pt x="272818" y="51964"/>
                      <a:pt x="278606" y="42869"/>
                    </a:cubicBezTo>
                    <a:cubicBezTo>
                      <a:pt x="281335" y="38581"/>
                      <a:pt x="285081" y="35029"/>
                      <a:pt x="288131" y="30963"/>
                    </a:cubicBezTo>
                    <a:cubicBezTo>
                      <a:pt x="291815" y="26051"/>
                      <a:pt x="295395" y="19947"/>
                      <a:pt x="297656" y="14294"/>
                    </a:cubicBezTo>
                    <a:cubicBezTo>
                      <a:pt x="303672" y="-747"/>
                      <a:pt x="297240" y="6"/>
                      <a:pt x="304800" y="6"/>
                    </a:cubicBezTo>
                  </a:path>
                </a:pathLst>
              </a:custGeom>
              <a:noFill/>
              <a:ln w="9525"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125" name="Gruppieren 124"/>
            <p:cNvGrpSpPr>
              <a:grpSpLocks noChangeAspect="1"/>
            </p:cNvGrpSpPr>
            <p:nvPr/>
          </p:nvGrpSpPr>
          <p:grpSpPr>
            <a:xfrm>
              <a:off x="4643597" y="3111844"/>
              <a:ext cx="207462" cy="201399"/>
              <a:chOff x="3973331" y="2882032"/>
              <a:chExt cx="661382" cy="642052"/>
            </a:xfrm>
          </p:grpSpPr>
          <p:sp>
            <p:nvSpPr>
              <p:cNvPr id="126" name="Freihandform 125"/>
              <p:cNvSpPr/>
              <p:nvPr/>
            </p:nvSpPr>
            <p:spPr>
              <a:xfrm>
                <a:off x="4418395" y="2900362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27" name="Freihandform 126"/>
              <p:cNvSpPr/>
              <p:nvPr/>
            </p:nvSpPr>
            <p:spPr>
              <a:xfrm rot="2233076">
                <a:off x="4519613" y="3048594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28" name="Freihandform 127"/>
              <p:cNvSpPr/>
              <p:nvPr/>
            </p:nvSpPr>
            <p:spPr>
              <a:xfrm rot="4594172">
                <a:off x="4533645" y="3220547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29" name="Freihandform 128"/>
              <p:cNvSpPr/>
              <p:nvPr/>
            </p:nvSpPr>
            <p:spPr>
              <a:xfrm rot="6894219">
                <a:off x="4441265" y="3392352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30" name="Freihandform 129"/>
              <p:cNvSpPr/>
              <p:nvPr/>
            </p:nvSpPr>
            <p:spPr>
              <a:xfrm rot="9254961">
                <a:off x="4232319" y="3423166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31" name="Freihandform 130"/>
              <p:cNvSpPr/>
              <p:nvPr/>
            </p:nvSpPr>
            <p:spPr>
              <a:xfrm rot="13010834">
                <a:off x="4072989" y="3324171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32" name="Freihandform 131"/>
              <p:cNvSpPr/>
              <p:nvPr/>
            </p:nvSpPr>
            <p:spPr>
              <a:xfrm rot="18254422">
                <a:off x="4197721" y="2882182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33" name="Freihandform 132"/>
              <p:cNvSpPr/>
              <p:nvPr/>
            </p:nvSpPr>
            <p:spPr>
              <a:xfrm rot="15921752">
                <a:off x="4025961" y="2980239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34" name="Freihandform 133"/>
              <p:cNvSpPr/>
              <p:nvPr/>
            </p:nvSpPr>
            <p:spPr>
              <a:xfrm rot="14223040">
                <a:off x="3973181" y="3150634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35" name="Freihandform 134"/>
              <p:cNvSpPr/>
              <p:nvPr/>
            </p:nvSpPr>
            <p:spPr>
              <a:xfrm>
                <a:off x="4076700" y="2962275"/>
                <a:ext cx="457201" cy="457200"/>
              </a:xfrm>
              <a:custGeom>
                <a:avLst/>
                <a:gdLst>
                  <a:gd name="connsiteX0" fmla="*/ 221456 w 457201"/>
                  <a:gd name="connsiteY0" fmla="*/ 14288 h 457200"/>
                  <a:gd name="connsiteX1" fmla="*/ 178594 w 457201"/>
                  <a:gd name="connsiteY1" fmla="*/ 16669 h 457200"/>
                  <a:gd name="connsiteX2" fmla="*/ 161925 w 457201"/>
                  <a:gd name="connsiteY2" fmla="*/ 26194 h 457200"/>
                  <a:gd name="connsiteX3" fmla="*/ 123825 w 457201"/>
                  <a:gd name="connsiteY3" fmla="*/ 38100 h 457200"/>
                  <a:gd name="connsiteX4" fmla="*/ 88106 w 457201"/>
                  <a:gd name="connsiteY4" fmla="*/ 59531 h 457200"/>
                  <a:gd name="connsiteX5" fmla="*/ 50006 w 457201"/>
                  <a:gd name="connsiteY5" fmla="*/ 83344 h 457200"/>
                  <a:gd name="connsiteX6" fmla="*/ 38100 w 457201"/>
                  <a:gd name="connsiteY6" fmla="*/ 107156 h 457200"/>
                  <a:gd name="connsiteX7" fmla="*/ 26194 w 457201"/>
                  <a:gd name="connsiteY7" fmla="*/ 121444 h 457200"/>
                  <a:gd name="connsiteX8" fmla="*/ 19050 w 457201"/>
                  <a:gd name="connsiteY8" fmla="*/ 147638 h 457200"/>
                  <a:gd name="connsiteX9" fmla="*/ 7144 w 457201"/>
                  <a:gd name="connsiteY9" fmla="*/ 164306 h 457200"/>
                  <a:gd name="connsiteX10" fmla="*/ 4763 w 457201"/>
                  <a:gd name="connsiteY10" fmla="*/ 180975 h 457200"/>
                  <a:gd name="connsiteX11" fmla="*/ 0 w 457201"/>
                  <a:gd name="connsiteY11" fmla="*/ 226219 h 457200"/>
                  <a:gd name="connsiteX12" fmla="*/ 7144 w 457201"/>
                  <a:gd name="connsiteY12" fmla="*/ 278606 h 457200"/>
                  <a:gd name="connsiteX13" fmla="*/ 9525 w 457201"/>
                  <a:gd name="connsiteY13" fmla="*/ 285750 h 457200"/>
                  <a:gd name="connsiteX14" fmla="*/ 21431 w 457201"/>
                  <a:gd name="connsiteY14" fmla="*/ 309563 h 457200"/>
                  <a:gd name="connsiteX15" fmla="*/ 35719 w 457201"/>
                  <a:gd name="connsiteY15" fmla="*/ 328613 h 457200"/>
                  <a:gd name="connsiteX16" fmla="*/ 95250 w 457201"/>
                  <a:gd name="connsiteY16" fmla="*/ 392906 h 457200"/>
                  <a:gd name="connsiteX17" fmla="*/ 121444 w 457201"/>
                  <a:gd name="connsiteY17" fmla="*/ 416719 h 457200"/>
                  <a:gd name="connsiteX18" fmla="*/ 142875 w 457201"/>
                  <a:gd name="connsiteY18" fmla="*/ 440531 h 457200"/>
                  <a:gd name="connsiteX19" fmla="*/ 159544 w 457201"/>
                  <a:gd name="connsiteY19" fmla="*/ 457200 h 457200"/>
                  <a:gd name="connsiteX20" fmla="*/ 223838 w 457201"/>
                  <a:gd name="connsiteY20" fmla="*/ 452438 h 457200"/>
                  <a:gd name="connsiteX21" fmla="*/ 238125 w 457201"/>
                  <a:gd name="connsiteY21" fmla="*/ 450056 h 457200"/>
                  <a:gd name="connsiteX22" fmla="*/ 330994 w 457201"/>
                  <a:gd name="connsiteY22" fmla="*/ 447675 h 457200"/>
                  <a:gd name="connsiteX23" fmla="*/ 347663 w 457201"/>
                  <a:gd name="connsiteY23" fmla="*/ 445294 h 457200"/>
                  <a:gd name="connsiteX24" fmla="*/ 378619 w 457201"/>
                  <a:gd name="connsiteY24" fmla="*/ 433388 h 457200"/>
                  <a:gd name="connsiteX25" fmla="*/ 390525 w 457201"/>
                  <a:gd name="connsiteY25" fmla="*/ 428625 h 457200"/>
                  <a:gd name="connsiteX26" fmla="*/ 409575 w 457201"/>
                  <a:gd name="connsiteY26" fmla="*/ 411956 h 457200"/>
                  <a:gd name="connsiteX27" fmla="*/ 426244 w 457201"/>
                  <a:gd name="connsiteY27" fmla="*/ 381000 h 457200"/>
                  <a:gd name="connsiteX28" fmla="*/ 428625 w 457201"/>
                  <a:gd name="connsiteY28" fmla="*/ 373856 h 457200"/>
                  <a:gd name="connsiteX29" fmla="*/ 440531 w 457201"/>
                  <a:gd name="connsiteY29" fmla="*/ 350044 h 457200"/>
                  <a:gd name="connsiteX30" fmla="*/ 454819 w 457201"/>
                  <a:gd name="connsiteY30" fmla="*/ 300038 h 457200"/>
                  <a:gd name="connsiteX31" fmla="*/ 454819 w 457201"/>
                  <a:gd name="connsiteY31" fmla="*/ 221456 h 457200"/>
                  <a:gd name="connsiteX32" fmla="*/ 452438 w 457201"/>
                  <a:gd name="connsiteY32" fmla="*/ 161925 h 457200"/>
                  <a:gd name="connsiteX33" fmla="*/ 450056 w 457201"/>
                  <a:gd name="connsiteY33" fmla="*/ 147638 h 457200"/>
                  <a:gd name="connsiteX34" fmla="*/ 438150 w 457201"/>
                  <a:gd name="connsiteY34" fmla="*/ 114300 h 457200"/>
                  <a:gd name="connsiteX35" fmla="*/ 423863 w 457201"/>
                  <a:gd name="connsiteY35" fmla="*/ 88106 h 457200"/>
                  <a:gd name="connsiteX36" fmla="*/ 414338 w 457201"/>
                  <a:gd name="connsiteY36" fmla="*/ 76200 h 457200"/>
                  <a:gd name="connsiteX37" fmla="*/ 392906 w 457201"/>
                  <a:gd name="connsiteY37" fmla="*/ 52388 h 457200"/>
                  <a:gd name="connsiteX38" fmla="*/ 354806 w 457201"/>
                  <a:gd name="connsiteY38" fmla="*/ 30956 h 457200"/>
                  <a:gd name="connsiteX39" fmla="*/ 335756 w 457201"/>
                  <a:gd name="connsiteY39" fmla="*/ 26194 h 457200"/>
                  <a:gd name="connsiteX40" fmla="*/ 300038 w 457201"/>
                  <a:gd name="connsiteY40" fmla="*/ 14288 h 457200"/>
                  <a:gd name="connsiteX41" fmla="*/ 266700 w 457201"/>
                  <a:gd name="connsiteY41" fmla="*/ 4763 h 457200"/>
                  <a:gd name="connsiteX42" fmla="*/ 259556 w 457201"/>
                  <a:gd name="connsiteY42" fmla="*/ 2381 h 457200"/>
                  <a:gd name="connsiteX43" fmla="*/ 252413 w 457201"/>
                  <a:gd name="connsiteY43" fmla="*/ 0 h 457200"/>
                  <a:gd name="connsiteX44" fmla="*/ 242888 w 457201"/>
                  <a:gd name="connsiteY44" fmla="*/ 2381 h 457200"/>
                  <a:gd name="connsiteX45" fmla="*/ 219075 w 457201"/>
                  <a:gd name="connsiteY45" fmla="*/ 11906 h 457200"/>
                  <a:gd name="connsiteX46" fmla="*/ 221456 w 457201"/>
                  <a:gd name="connsiteY46" fmla="*/ 14288 h 457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</a:cxnLst>
                <a:rect l="l" t="t" r="r" b="b"/>
                <a:pathLst>
                  <a:path w="457201" h="457200">
                    <a:moveTo>
                      <a:pt x="221456" y="14288"/>
                    </a:moveTo>
                    <a:cubicBezTo>
                      <a:pt x="214709" y="15082"/>
                      <a:pt x="192625" y="13863"/>
                      <a:pt x="178594" y="16669"/>
                    </a:cubicBezTo>
                    <a:cubicBezTo>
                      <a:pt x="172319" y="17924"/>
                      <a:pt x="167884" y="23862"/>
                      <a:pt x="161925" y="26194"/>
                    </a:cubicBezTo>
                    <a:cubicBezTo>
                      <a:pt x="149534" y="31043"/>
                      <a:pt x="136384" y="33704"/>
                      <a:pt x="123825" y="38100"/>
                    </a:cubicBezTo>
                    <a:cubicBezTo>
                      <a:pt x="114813" y="41254"/>
                      <a:pt x="88814" y="59142"/>
                      <a:pt x="88106" y="59531"/>
                    </a:cubicBezTo>
                    <a:cubicBezTo>
                      <a:pt x="50327" y="80309"/>
                      <a:pt x="81654" y="56217"/>
                      <a:pt x="50006" y="83344"/>
                    </a:cubicBezTo>
                    <a:cubicBezTo>
                      <a:pt x="46037" y="91281"/>
                      <a:pt x="42803" y="99631"/>
                      <a:pt x="38100" y="107156"/>
                    </a:cubicBezTo>
                    <a:cubicBezTo>
                      <a:pt x="34814" y="112413"/>
                      <a:pt x="28834" y="115835"/>
                      <a:pt x="26194" y="121444"/>
                    </a:cubicBezTo>
                    <a:cubicBezTo>
                      <a:pt x="22340" y="129633"/>
                      <a:pt x="22094" y="139115"/>
                      <a:pt x="19050" y="147638"/>
                    </a:cubicBezTo>
                    <a:cubicBezTo>
                      <a:pt x="18259" y="149854"/>
                      <a:pt x="7445" y="163905"/>
                      <a:pt x="7144" y="164306"/>
                    </a:cubicBezTo>
                    <a:cubicBezTo>
                      <a:pt x="6350" y="169862"/>
                      <a:pt x="5322" y="175390"/>
                      <a:pt x="4763" y="180975"/>
                    </a:cubicBezTo>
                    <a:cubicBezTo>
                      <a:pt x="-53" y="229126"/>
                      <a:pt x="5045" y="195947"/>
                      <a:pt x="0" y="226219"/>
                    </a:cubicBezTo>
                    <a:cubicBezTo>
                      <a:pt x="2529" y="264152"/>
                      <a:pt x="-783" y="252184"/>
                      <a:pt x="7144" y="278606"/>
                    </a:cubicBezTo>
                    <a:cubicBezTo>
                      <a:pt x="7865" y="281010"/>
                      <a:pt x="8473" y="283471"/>
                      <a:pt x="9525" y="285750"/>
                    </a:cubicBezTo>
                    <a:cubicBezTo>
                      <a:pt x="13244" y="293808"/>
                      <a:pt x="16803" y="301991"/>
                      <a:pt x="21431" y="309563"/>
                    </a:cubicBezTo>
                    <a:cubicBezTo>
                      <a:pt x="25570" y="316336"/>
                      <a:pt x="30536" y="322601"/>
                      <a:pt x="35719" y="328613"/>
                    </a:cubicBezTo>
                    <a:cubicBezTo>
                      <a:pt x="45954" y="340486"/>
                      <a:pt x="76911" y="375646"/>
                      <a:pt x="95250" y="392906"/>
                    </a:cubicBezTo>
                    <a:cubicBezTo>
                      <a:pt x="103843" y="400993"/>
                      <a:pt x="112835" y="408648"/>
                      <a:pt x="121444" y="416719"/>
                    </a:cubicBezTo>
                    <a:cubicBezTo>
                      <a:pt x="145553" y="439321"/>
                      <a:pt x="122048" y="417811"/>
                      <a:pt x="142875" y="440531"/>
                    </a:cubicBezTo>
                    <a:cubicBezTo>
                      <a:pt x="148185" y="446323"/>
                      <a:pt x="153988" y="451644"/>
                      <a:pt x="159544" y="457200"/>
                    </a:cubicBezTo>
                    <a:cubicBezTo>
                      <a:pt x="184118" y="455755"/>
                      <a:pt x="200663" y="455335"/>
                      <a:pt x="223838" y="452438"/>
                    </a:cubicBezTo>
                    <a:cubicBezTo>
                      <a:pt x="228629" y="451839"/>
                      <a:pt x="233302" y="450270"/>
                      <a:pt x="238125" y="450056"/>
                    </a:cubicBezTo>
                    <a:cubicBezTo>
                      <a:pt x="269061" y="448681"/>
                      <a:pt x="300038" y="448469"/>
                      <a:pt x="330994" y="447675"/>
                    </a:cubicBezTo>
                    <a:cubicBezTo>
                      <a:pt x="336550" y="446881"/>
                      <a:pt x="342218" y="446655"/>
                      <a:pt x="347663" y="445294"/>
                    </a:cubicBezTo>
                    <a:cubicBezTo>
                      <a:pt x="371677" y="439291"/>
                      <a:pt x="362729" y="440450"/>
                      <a:pt x="378619" y="433388"/>
                    </a:cubicBezTo>
                    <a:cubicBezTo>
                      <a:pt x="382525" y="431652"/>
                      <a:pt x="386789" y="430701"/>
                      <a:pt x="390525" y="428625"/>
                    </a:cubicBezTo>
                    <a:cubicBezTo>
                      <a:pt x="395542" y="425838"/>
                      <a:pt x="406408" y="416310"/>
                      <a:pt x="409575" y="411956"/>
                    </a:cubicBezTo>
                    <a:cubicBezTo>
                      <a:pt x="413093" y="407120"/>
                      <a:pt x="423435" y="387320"/>
                      <a:pt x="426244" y="381000"/>
                    </a:cubicBezTo>
                    <a:cubicBezTo>
                      <a:pt x="427263" y="378706"/>
                      <a:pt x="427693" y="376187"/>
                      <a:pt x="428625" y="373856"/>
                    </a:cubicBezTo>
                    <a:cubicBezTo>
                      <a:pt x="435516" y="356628"/>
                      <a:pt x="433070" y="361238"/>
                      <a:pt x="440531" y="350044"/>
                    </a:cubicBezTo>
                    <a:cubicBezTo>
                      <a:pt x="448719" y="309104"/>
                      <a:pt x="442245" y="325185"/>
                      <a:pt x="454819" y="300038"/>
                    </a:cubicBezTo>
                    <a:cubicBezTo>
                      <a:pt x="458395" y="246391"/>
                      <a:pt x="457570" y="280610"/>
                      <a:pt x="454819" y="221456"/>
                    </a:cubicBezTo>
                    <a:cubicBezTo>
                      <a:pt x="453896" y="201618"/>
                      <a:pt x="453717" y="181743"/>
                      <a:pt x="452438" y="161925"/>
                    </a:cubicBezTo>
                    <a:cubicBezTo>
                      <a:pt x="452127" y="157107"/>
                      <a:pt x="451003" y="152372"/>
                      <a:pt x="450056" y="147638"/>
                    </a:cubicBezTo>
                    <a:cubicBezTo>
                      <a:pt x="447771" y="136214"/>
                      <a:pt x="443224" y="124448"/>
                      <a:pt x="438150" y="114300"/>
                    </a:cubicBezTo>
                    <a:cubicBezTo>
                      <a:pt x="433678" y="105358"/>
                      <a:pt x="429623" y="96335"/>
                      <a:pt x="423863" y="88106"/>
                    </a:cubicBezTo>
                    <a:cubicBezTo>
                      <a:pt x="420949" y="83942"/>
                      <a:pt x="417388" y="80266"/>
                      <a:pt x="414338" y="76200"/>
                    </a:cubicBezTo>
                    <a:cubicBezTo>
                      <a:pt x="406972" y="66379"/>
                      <a:pt x="406779" y="60480"/>
                      <a:pt x="392906" y="52388"/>
                    </a:cubicBezTo>
                    <a:cubicBezTo>
                      <a:pt x="389073" y="50152"/>
                      <a:pt x="365242" y="35429"/>
                      <a:pt x="354806" y="30956"/>
                    </a:cubicBezTo>
                    <a:cubicBezTo>
                      <a:pt x="345030" y="26766"/>
                      <a:pt x="348178" y="29920"/>
                      <a:pt x="335756" y="26194"/>
                    </a:cubicBezTo>
                    <a:cubicBezTo>
                      <a:pt x="323735" y="22588"/>
                      <a:pt x="312213" y="17332"/>
                      <a:pt x="300038" y="14288"/>
                    </a:cubicBezTo>
                    <a:cubicBezTo>
                      <a:pt x="276133" y="8311"/>
                      <a:pt x="287186" y="11592"/>
                      <a:pt x="266700" y="4763"/>
                    </a:cubicBezTo>
                    <a:lnTo>
                      <a:pt x="259556" y="2381"/>
                    </a:lnTo>
                    <a:lnTo>
                      <a:pt x="252413" y="0"/>
                    </a:lnTo>
                    <a:cubicBezTo>
                      <a:pt x="249238" y="794"/>
                      <a:pt x="246108" y="1796"/>
                      <a:pt x="242888" y="2381"/>
                    </a:cubicBezTo>
                    <a:cubicBezTo>
                      <a:pt x="234003" y="3997"/>
                      <a:pt x="223518" y="1540"/>
                      <a:pt x="219075" y="11906"/>
                    </a:cubicBezTo>
                    <a:cubicBezTo>
                      <a:pt x="217824" y="14824"/>
                      <a:pt x="228203" y="13494"/>
                      <a:pt x="221456" y="14288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36" name="Ellipse 135"/>
              <p:cNvSpPr/>
              <p:nvPr/>
            </p:nvSpPr>
            <p:spPr>
              <a:xfrm>
                <a:off x="4423543" y="3043057"/>
                <a:ext cx="45719" cy="45719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37" name="Ellipse 136"/>
              <p:cNvSpPr>
                <a:spLocks noChangeAspect="1"/>
              </p:cNvSpPr>
              <p:nvPr/>
            </p:nvSpPr>
            <p:spPr>
              <a:xfrm>
                <a:off x="4124520" y="3220528"/>
                <a:ext cx="45719" cy="45719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38" name="Ellipse 137"/>
              <p:cNvSpPr>
                <a:spLocks noChangeAspect="1"/>
              </p:cNvSpPr>
              <p:nvPr/>
            </p:nvSpPr>
            <p:spPr>
              <a:xfrm>
                <a:off x="4291576" y="3354384"/>
                <a:ext cx="36000" cy="3600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39" name="Ellipse 138"/>
              <p:cNvSpPr>
                <a:spLocks noChangeAspect="1"/>
              </p:cNvSpPr>
              <p:nvPr/>
            </p:nvSpPr>
            <p:spPr>
              <a:xfrm>
                <a:off x="4439178" y="3237979"/>
                <a:ext cx="36000" cy="3600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40" name="Ellipse 139"/>
              <p:cNvSpPr>
                <a:spLocks noChangeAspect="1"/>
              </p:cNvSpPr>
              <p:nvPr/>
            </p:nvSpPr>
            <p:spPr>
              <a:xfrm>
                <a:off x="4134118" y="3093602"/>
                <a:ext cx="77944" cy="77944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41" name="Ellipse 140"/>
              <p:cNvSpPr>
                <a:spLocks noChangeAspect="1"/>
              </p:cNvSpPr>
              <p:nvPr/>
            </p:nvSpPr>
            <p:spPr>
              <a:xfrm>
                <a:off x="4187872" y="3066929"/>
                <a:ext cx="147984" cy="147984"/>
              </a:xfrm>
              <a:prstGeom prst="ellipse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42" name="Ellipse 141"/>
              <p:cNvSpPr>
                <a:spLocks noChangeAspect="1"/>
              </p:cNvSpPr>
              <p:nvPr/>
            </p:nvSpPr>
            <p:spPr>
              <a:xfrm>
                <a:off x="4312035" y="3060028"/>
                <a:ext cx="147984" cy="147984"/>
              </a:xfrm>
              <a:prstGeom prst="ellipse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43" name="Ellipse 142"/>
              <p:cNvSpPr>
                <a:spLocks noChangeAspect="1"/>
              </p:cNvSpPr>
              <p:nvPr/>
            </p:nvSpPr>
            <p:spPr>
              <a:xfrm>
                <a:off x="4226844" y="3101949"/>
                <a:ext cx="61844" cy="61844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44" name="Ellipse 143"/>
              <p:cNvSpPr>
                <a:spLocks noChangeAspect="1"/>
              </p:cNvSpPr>
              <p:nvPr/>
            </p:nvSpPr>
            <p:spPr>
              <a:xfrm>
                <a:off x="4367366" y="3102841"/>
                <a:ext cx="61844" cy="61844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45" name="Ellipse 144"/>
              <p:cNvSpPr>
                <a:spLocks noChangeAspect="1"/>
              </p:cNvSpPr>
              <p:nvPr/>
            </p:nvSpPr>
            <p:spPr>
              <a:xfrm>
                <a:off x="4240175" y="3117591"/>
                <a:ext cx="36000" cy="36000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46" name="Ellipse 145"/>
              <p:cNvSpPr>
                <a:spLocks noChangeAspect="1"/>
              </p:cNvSpPr>
              <p:nvPr/>
            </p:nvSpPr>
            <p:spPr>
              <a:xfrm>
                <a:off x="4382101" y="3115560"/>
                <a:ext cx="36000" cy="36000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47" name="Freihandform 146"/>
              <p:cNvSpPr/>
              <p:nvPr/>
            </p:nvSpPr>
            <p:spPr>
              <a:xfrm>
                <a:off x="4204091" y="3256423"/>
                <a:ext cx="225119" cy="45719"/>
              </a:xfrm>
              <a:custGeom>
                <a:avLst/>
                <a:gdLst>
                  <a:gd name="connsiteX0" fmla="*/ 0 w 304800"/>
                  <a:gd name="connsiteY0" fmla="*/ 83350 h 83350"/>
                  <a:gd name="connsiteX1" fmla="*/ 11906 w 304800"/>
                  <a:gd name="connsiteY1" fmla="*/ 78588 h 83350"/>
                  <a:gd name="connsiteX2" fmla="*/ 26194 w 304800"/>
                  <a:gd name="connsiteY2" fmla="*/ 61919 h 83350"/>
                  <a:gd name="connsiteX3" fmla="*/ 52387 w 304800"/>
                  <a:gd name="connsiteY3" fmla="*/ 26200 h 83350"/>
                  <a:gd name="connsiteX4" fmla="*/ 64294 w 304800"/>
                  <a:gd name="connsiteY4" fmla="*/ 45250 h 83350"/>
                  <a:gd name="connsiteX5" fmla="*/ 73819 w 304800"/>
                  <a:gd name="connsiteY5" fmla="*/ 64300 h 83350"/>
                  <a:gd name="connsiteX6" fmla="*/ 80962 w 304800"/>
                  <a:gd name="connsiteY6" fmla="*/ 71444 h 83350"/>
                  <a:gd name="connsiteX7" fmla="*/ 90487 w 304800"/>
                  <a:gd name="connsiteY7" fmla="*/ 83350 h 83350"/>
                  <a:gd name="connsiteX8" fmla="*/ 97631 w 304800"/>
                  <a:gd name="connsiteY8" fmla="*/ 80969 h 83350"/>
                  <a:gd name="connsiteX9" fmla="*/ 123825 w 304800"/>
                  <a:gd name="connsiteY9" fmla="*/ 50013 h 83350"/>
                  <a:gd name="connsiteX10" fmla="*/ 128587 w 304800"/>
                  <a:gd name="connsiteY10" fmla="*/ 35725 h 83350"/>
                  <a:gd name="connsiteX11" fmla="*/ 133350 w 304800"/>
                  <a:gd name="connsiteY11" fmla="*/ 21438 h 83350"/>
                  <a:gd name="connsiteX12" fmla="*/ 135731 w 304800"/>
                  <a:gd name="connsiteY12" fmla="*/ 11913 h 83350"/>
                  <a:gd name="connsiteX13" fmla="*/ 142875 w 304800"/>
                  <a:gd name="connsiteY13" fmla="*/ 21438 h 83350"/>
                  <a:gd name="connsiteX14" fmla="*/ 147637 w 304800"/>
                  <a:gd name="connsiteY14" fmla="*/ 38106 h 83350"/>
                  <a:gd name="connsiteX15" fmla="*/ 150019 w 304800"/>
                  <a:gd name="connsiteY15" fmla="*/ 45250 h 83350"/>
                  <a:gd name="connsiteX16" fmla="*/ 161925 w 304800"/>
                  <a:gd name="connsiteY16" fmla="*/ 59538 h 83350"/>
                  <a:gd name="connsiteX17" fmla="*/ 166687 w 304800"/>
                  <a:gd name="connsiteY17" fmla="*/ 66681 h 83350"/>
                  <a:gd name="connsiteX18" fmla="*/ 169069 w 304800"/>
                  <a:gd name="connsiteY18" fmla="*/ 73825 h 83350"/>
                  <a:gd name="connsiteX19" fmla="*/ 183356 w 304800"/>
                  <a:gd name="connsiteY19" fmla="*/ 80969 h 83350"/>
                  <a:gd name="connsiteX20" fmla="*/ 197644 w 304800"/>
                  <a:gd name="connsiteY20" fmla="*/ 78588 h 83350"/>
                  <a:gd name="connsiteX21" fmla="*/ 202406 w 304800"/>
                  <a:gd name="connsiteY21" fmla="*/ 59538 h 83350"/>
                  <a:gd name="connsiteX22" fmla="*/ 204787 w 304800"/>
                  <a:gd name="connsiteY22" fmla="*/ 33344 h 83350"/>
                  <a:gd name="connsiteX23" fmla="*/ 209550 w 304800"/>
                  <a:gd name="connsiteY23" fmla="*/ 26200 h 83350"/>
                  <a:gd name="connsiteX24" fmla="*/ 214312 w 304800"/>
                  <a:gd name="connsiteY24" fmla="*/ 9531 h 83350"/>
                  <a:gd name="connsiteX25" fmla="*/ 223837 w 304800"/>
                  <a:gd name="connsiteY25" fmla="*/ 14294 h 83350"/>
                  <a:gd name="connsiteX26" fmla="*/ 228600 w 304800"/>
                  <a:gd name="connsiteY26" fmla="*/ 21438 h 83350"/>
                  <a:gd name="connsiteX27" fmla="*/ 235744 w 304800"/>
                  <a:gd name="connsiteY27" fmla="*/ 28581 h 83350"/>
                  <a:gd name="connsiteX28" fmla="*/ 240506 w 304800"/>
                  <a:gd name="connsiteY28" fmla="*/ 35725 h 83350"/>
                  <a:gd name="connsiteX29" fmla="*/ 254794 w 304800"/>
                  <a:gd name="connsiteY29" fmla="*/ 45250 h 83350"/>
                  <a:gd name="connsiteX30" fmla="*/ 261937 w 304800"/>
                  <a:gd name="connsiteY30" fmla="*/ 59538 h 83350"/>
                  <a:gd name="connsiteX31" fmla="*/ 269081 w 304800"/>
                  <a:gd name="connsiteY31" fmla="*/ 64300 h 83350"/>
                  <a:gd name="connsiteX32" fmla="*/ 278606 w 304800"/>
                  <a:gd name="connsiteY32" fmla="*/ 42869 h 83350"/>
                  <a:gd name="connsiteX33" fmla="*/ 288131 w 304800"/>
                  <a:gd name="connsiteY33" fmla="*/ 30963 h 83350"/>
                  <a:gd name="connsiteX34" fmla="*/ 297656 w 304800"/>
                  <a:gd name="connsiteY34" fmla="*/ 14294 h 83350"/>
                  <a:gd name="connsiteX35" fmla="*/ 304800 w 304800"/>
                  <a:gd name="connsiteY35" fmla="*/ 6 h 83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304800" h="83350">
                    <a:moveTo>
                      <a:pt x="0" y="83350"/>
                    </a:moveTo>
                    <a:cubicBezTo>
                      <a:pt x="3969" y="81763"/>
                      <a:pt x="8281" y="80853"/>
                      <a:pt x="11906" y="78588"/>
                    </a:cubicBezTo>
                    <a:cubicBezTo>
                      <a:pt x="17054" y="75370"/>
                      <a:pt x="22688" y="66204"/>
                      <a:pt x="26194" y="61919"/>
                    </a:cubicBezTo>
                    <a:cubicBezTo>
                      <a:pt x="48170" y="35059"/>
                      <a:pt x="33721" y="56066"/>
                      <a:pt x="52387" y="26200"/>
                    </a:cubicBezTo>
                    <a:cubicBezTo>
                      <a:pt x="66106" y="30772"/>
                      <a:pt x="56325" y="25329"/>
                      <a:pt x="64294" y="45250"/>
                    </a:cubicBezTo>
                    <a:cubicBezTo>
                      <a:pt x="66931" y="51842"/>
                      <a:pt x="70008" y="58310"/>
                      <a:pt x="73819" y="64300"/>
                    </a:cubicBezTo>
                    <a:cubicBezTo>
                      <a:pt x="75627" y="67141"/>
                      <a:pt x="78745" y="68910"/>
                      <a:pt x="80962" y="71444"/>
                    </a:cubicBezTo>
                    <a:cubicBezTo>
                      <a:pt x="84309" y="75269"/>
                      <a:pt x="87312" y="79381"/>
                      <a:pt x="90487" y="83350"/>
                    </a:cubicBezTo>
                    <a:cubicBezTo>
                      <a:pt x="92868" y="82556"/>
                      <a:pt x="95502" y="82299"/>
                      <a:pt x="97631" y="80969"/>
                    </a:cubicBezTo>
                    <a:cubicBezTo>
                      <a:pt x="109266" y="73697"/>
                      <a:pt x="118727" y="62759"/>
                      <a:pt x="123825" y="50013"/>
                    </a:cubicBezTo>
                    <a:cubicBezTo>
                      <a:pt x="125689" y="45352"/>
                      <a:pt x="126999" y="40488"/>
                      <a:pt x="128587" y="35725"/>
                    </a:cubicBezTo>
                    <a:cubicBezTo>
                      <a:pt x="128590" y="35715"/>
                      <a:pt x="133347" y="21449"/>
                      <a:pt x="133350" y="21438"/>
                    </a:cubicBezTo>
                    <a:lnTo>
                      <a:pt x="135731" y="11913"/>
                    </a:lnTo>
                    <a:cubicBezTo>
                      <a:pt x="138112" y="15088"/>
                      <a:pt x="141233" y="17825"/>
                      <a:pt x="142875" y="21438"/>
                    </a:cubicBezTo>
                    <a:cubicBezTo>
                      <a:pt x="145266" y="26698"/>
                      <a:pt x="145977" y="32571"/>
                      <a:pt x="147637" y="38106"/>
                    </a:cubicBezTo>
                    <a:cubicBezTo>
                      <a:pt x="148358" y="40510"/>
                      <a:pt x="148896" y="43005"/>
                      <a:pt x="150019" y="45250"/>
                    </a:cubicBezTo>
                    <a:cubicBezTo>
                      <a:pt x="154455" y="54121"/>
                      <a:pt x="155340" y="51636"/>
                      <a:pt x="161925" y="59538"/>
                    </a:cubicBezTo>
                    <a:cubicBezTo>
                      <a:pt x="163757" y="61736"/>
                      <a:pt x="165407" y="64122"/>
                      <a:pt x="166687" y="66681"/>
                    </a:cubicBezTo>
                    <a:cubicBezTo>
                      <a:pt x="167810" y="68926"/>
                      <a:pt x="167501" y="71865"/>
                      <a:pt x="169069" y="73825"/>
                    </a:cubicBezTo>
                    <a:cubicBezTo>
                      <a:pt x="172427" y="78023"/>
                      <a:pt x="178648" y="79400"/>
                      <a:pt x="183356" y="80969"/>
                    </a:cubicBezTo>
                    <a:cubicBezTo>
                      <a:pt x="188119" y="80175"/>
                      <a:pt x="194436" y="82197"/>
                      <a:pt x="197644" y="78588"/>
                    </a:cubicBezTo>
                    <a:cubicBezTo>
                      <a:pt x="201993" y="73696"/>
                      <a:pt x="202406" y="59538"/>
                      <a:pt x="202406" y="59538"/>
                    </a:cubicBezTo>
                    <a:cubicBezTo>
                      <a:pt x="203200" y="50807"/>
                      <a:pt x="202950" y="41917"/>
                      <a:pt x="204787" y="33344"/>
                    </a:cubicBezTo>
                    <a:cubicBezTo>
                      <a:pt x="205387" y="30545"/>
                      <a:pt x="208270" y="28760"/>
                      <a:pt x="209550" y="26200"/>
                    </a:cubicBezTo>
                    <a:cubicBezTo>
                      <a:pt x="211258" y="22785"/>
                      <a:pt x="213549" y="12581"/>
                      <a:pt x="214312" y="9531"/>
                    </a:cubicBezTo>
                    <a:cubicBezTo>
                      <a:pt x="217487" y="11119"/>
                      <a:pt x="221110" y="12021"/>
                      <a:pt x="223837" y="14294"/>
                    </a:cubicBezTo>
                    <a:cubicBezTo>
                      <a:pt x="226036" y="16126"/>
                      <a:pt x="226768" y="19239"/>
                      <a:pt x="228600" y="21438"/>
                    </a:cubicBezTo>
                    <a:cubicBezTo>
                      <a:pt x="230756" y="24025"/>
                      <a:pt x="233588" y="25994"/>
                      <a:pt x="235744" y="28581"/>
                    </a:cubicBezTo>
                    <a:cubicBezTo>
                      <a:pt x="237576" y="30780"/>
                      <a:pt x="238352" y="33840"/>
                      <a:pt x="240506" y="35725"/>
                    </a:cubicBezTo>
                    <a:cubicBezTo>
                      <a:pt x="244814" y="39494"/>
                      <a:pt x="254794" y="45250"/>
                      <a:pt x="254794" y="45250"/>
                    </a:cubicBezTo>
                    <a:cubicBezTo>
                      <a:pt x="256730" y="51059"/>
                      <a:pt x="257322" y="54923"/>
                      <a:pt x="261937" y="59538"/>
                    </a:cubicBezTo>
                    <a:cubicBezTo>
                      <a:pt x="263961" y="61562"/>
                      <a:pt x="266700" y="62713"/>
                      <a:pt x="269081" y="64300"/>
                    </a:cubicBezTo>
                    <a:cubicBezTo>
                      <a:pt x="271977" y="55611"/>
                      <a:pt x="272818" y="51964"/>
                      <a:pt x="278606" y="42869"/>
                    </a:cubicBezTo>
                    <a:cubicBezTo>
                      <a:pt x="281335" y="38581"/>
                      <a:pt x="285081" y="35029"/>
                      <a:pt x="288131" y="30963"/>
                    </a:cubicBezTo>
                    <a:cubicBezTo>
                      <a:pt x="291815" y="26051"/>
                      <a:pt x="295395" y="19947"/>
                      <a:pt x="297656" y="14294"/>
                    </a:cubicBezTo>
                    <a:cubicBezTo>
                      <a:pt x="303672" y="-747"/>
                      <a:pt x="297240" y="6"/>
                      <a:pt x="304800" y="6"/>
                    </a:cubicBezTo>
                  </a:path>
                </a:pathLst>
              </a:custGeom>
              <a:noFill/>
              <a:ln w="9525"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101" name="Gruppieren 100"/>
            <p:cNvGrpSpPr/>
            <p:nvPr/>
          </p:nvGrpSpPr>
          <p:grpSpPr>
            <a:xfrm>
              <a:off x="3998511" y="2841454"/>
              <a:ext cx="661382" cy="642052"/>
              <a:chOff x="3973331" y="2882032"/>
              <a:chExt cx="661382" cy="642052"/>
            </a:xfrm>
          </p:grpSpPr>
          <p:sp>
            <p:nvSpPr>
              <p:cNvPr id="76" name="Freihandform 75"/>
              <p:cNvSpPr/>
              <p:nvPr/>
            </p:nvSpPr>
            <p:spPr>
              <a:xfrm>
                <a:off x="4418395" y="2900362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77" name="Freihandform 76"/>
              <p:cNvSpPr/>
              <p:nvPr/>
            </p:nvSpPr>
            <p:spPr>
              <a:xfrm rot="2233076">
                <a:off x="4519613" y="3048594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78" name="Freihandform 77"/>
              <p:cNvSpPr/>
              <p:nvPr/>
            </p:nvSpPr>
            <p:spPr>
              <a:xfrm rot="4594172">
                <a:off x="4533645" y="3220547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79" name="Freihandform 78"/>
              <p:cNvSpPr/>
              <p:nvPr/>
            </p:nvSpPr>
            <p:spPr>
              <a:xfrm rot="6894219">
                <a:off x="4441265" y="3392352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80" name="Freihandform 79"/>
              <p:cNvSpPr/>
              <p:nvPr/>
            </p:nvSpPr>
            <p:spPr>
              <a:xfrm rot="9254961">
                <a:off x="4232319" y="3423166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81" name="Freihandform 80"/>
              <p:cNvSpPr/>
              <p:nvPr/>
            </p:nvSpPr>
            <p:spPr>
              <a:xfrm rot="13010834">
                <a:off x="4072989" y="3324171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84" name="Freihandform 83"/>
              <p:cNvSpPr/>
              <p:nvPr/>
            </p:nvSpPr>
            <p:spPr>
              <a:xfrm rot="18254422">
                <a:off x="4197721" y="2882182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83" name="Freihandform 82"/>
              <p:cNvSpPr/>
              <p:nvPr/>
            </p:nvSpPr>
            <p:spPr>
              <a:xfrm rot="15921752">
                <a:off x="4025961" y="2980239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82" name="Freihandform 81"/>
              <p:cNvSpPr/>
              <p:nvPr/>
            </p:nvSpPr>
            <p:spPr>
              <a:xfrm rot="14223040">
                <a:off x="3973181" y="3150634"/>
                <a:ext cx="101218" cy="100918"/>
              </a:xfrm>
              <a:custGeom>
                <a:avLst/>
                <a:gdLst>
                  <a:gd name="connsiteX0" fmla="*/ 1206 w 101218"/>
                  <a:gd name="connsiteY0" fmla="*/ 100012 h 100918"/>
                  <a:gd name="connsiteX1" fmla="*/ 3587 w 101218"/>
                  <a:gd name="connsiteY1" fmla="*/ 88106 h 100918"/>
                  <a:gd name="connsiteX2" fmla="*/ 17874 w 101218"/>
                  <a:gd name="connsiteY2" fmla="*/ 71437 h 100918"/>
                  <a:gd name="connsiteX3" fmla="*/ 20256 w 101218"/>
                  <a:gd name="connsiteY3" fmla="*/ 64293 h 100918"/>
                  <a:gd name="connsiteX4" fmla="*/ 25018 w 101218"/>
                  <a:gd name="connsiteY4" fmla="*/ 47625 h 100918"/>
                  <a:gd name="connsiteX5" fmla="*/ 13112 w 101218"/>
                  <a:gd name="connsiteY5" fmla="*/ 26193 h 100918"/>
                  <a:gd name="connsiteX6" fmla="*/ 15493 w 101218"/>
                  <a:gd name="connsiteY6" fmla="*/ 11906 h 100918"/>
                  <a:gd name="connsiteX7" fmla="*/ 25018 w 101218"/>
                  <a:gd name="connsiteY7" fmla="*/ 9525 h 100918"/>
                  <a:gd name="connsiteX8" fmla="*/ 41687 w 101218"/>
                  <a:gd name="connsiteY8" fmla="*/ 2381 h 100918"/>
                  <a:gd name="connsiteX9" fmla="*/ 51212 w 101218"/>
                  <a:gd name="connsiteY9" fmla="*/ 0 h 100918"/>
                  <a:gd name="connsiteX10" fmla="*/ 72643 w 101218"/>
                  <a:gd name="connsiteY10" fmla="*/ 2381 h 100918"/>
                  <a:gd name="connsiteX11" fmla="*/ 79787 w 101218"/>
                  <a:gd name="connsiteY11" fmla="*/ 4762 h 100918"/>
                  <a:gd name="connsiteX12" fmla="*/ 101218 w 101218"/>
                  <a:gd name="connsiteY12" fmla="*/ 21431 h 100918"/>
                  <a:gd name="connsiteX13" fmla="*/ 98837 w 101218"/>
                  <a:gd name="connsiteY13" fmla="*/ 42862 h 100918"/>
                  <a:gd name="connsiteX14" fmla="*/ 96456 w 101218"/>
                  <a:gd name="connsiteY14" fmla="*/ 50006 h 100918"/>
                  <a:gd name="connsiteX15" fmla="*/ 89312 w 101218"/>
                  <a:gd name="connsiteY15" fmla="*/ 52387 h 100918"/>
                  <a:gd name="connsiteX16" fmla="*/ 82168 w 101218"/>
                  <a:gd name="connsiteY16" fmla="*/ 57150 h 100918"/>
                  <a:gd name="connsiteX17" fmla="*/ 46449 w 101218"/>
                  <a:gd name="connsiteY17" fmla="*/ 57150 h 100918"/>
                  <a:gd name="connsiteX18" fmla="*/ 41687 w 101218"/>
                  <a:gd name="connsiteY18" fmla="*/ 71437 h 100918"/>
                  <a:gd name="connsiteX19" fmla="*/ 39306 w 101218"/>
                  <a:gd name="connsiteY19" fmla="*/ 78581 h 100918"/>
                  <a:gd name="connsiteX20" fmla="*/ 29781 w 101218"/>
                  <a:gd name="connsiteY20" fmla="*/ 92868 h 100918"/>
                  <a:gd name="connsiteX21" fmla="*/ 22637 w 101218"/>
                  <a:gd name="connsiteY21" fmla="*/ 97631 h 100918"/>
                  <a:gd name="connsiteX22" fmla="*/ 1206 w 101218"/>
                  <a:gd name="connsiteY22" fmla="*/ 100012 h 100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01218" h="100918">
                    <a:moveTo>
                      <a:pt x="1206" y="100012"/>
                    </a:moveTo>
                    <a:cubicBezTo>
                      <a:pt x="-1969" y="98425"/>
                      <a:pt x="1943" y="91804"/>
                      <a:pt x="3587" y="88106"/>
                    </a:cubicBezTo>
                    <a:cubicBezTo>
                      <a:pt x="6030" y="82610"/>
                      <a:pt x="13628" y="75683"/>
                      <a:pt x="17874" y="71437"/>
                    </a:cubicBezTo>
                    <a:cubicBezTo>
                      <a:pt x="18668" y="69056"/>
                      <a:pt x="19566" y="66707"/>
                      <a:pt x="20256" y="64293"/>
                    </a:cubicBezTo>
                    <a:cubicBezTo>
                      <a:pt x="26242" y="43345"/>
                      <a:pt x="19305" y="64765"/>
                      <a:pt x="25018" y="47625"/>
                    </a:cubicBezTo>
                    <a:cubicBezTo>
                      <a:pt x="14101" y="31248"/>
                      <a:pt x="17303" y="38767"/>
                      <a:pt x="13112" y="26193"/>
                    </a:cubicBezTo>
                    <a:cubicBezTo>
                      <a:pt x="13906" y="21431"/>
                      <a:pt x="12687" y="15835"/>
                      <a:pt x="15493" y="11906"/>
                    </a:cubicBezTo>
                    <a:cubicBezTo>
                      <a:pt x="17395" y="9243"/>
                      <a:pt x="21871" y="10424"/>
                      <a:pt x="25018" y="9525"/>
                    </a:cubicBezTo>
                    <a:cubicBezTo>
                      <a:pt x="41571" y="4795"/>
                      <a:pt x="21373" y="9998"/>
                      <a:pt x="41687" y="2381"/>
                    </a:cubicBezTo>
                    <a:cubicBezTo>
                      <a:pt x="44751" y="1232"/>
                      <a:pt x="48037" y="794"/>
                      <a:pt x="51212" y="0"/>
                    </a:cubicBezTo>
                    <a:cubicBezTo>
                      <a:pt x="58356" y="794"/>
                      <a:pt x="65553" y="1199"/>
                      <a:pt x="72643" y="2381"/>
                    </a:cubicBezTo>
                    <a:cubicBezTo>
                      <a:pt x="75119" y="2794"/>
                      <a:pt x="77593" y="3543"/>
                      <a:pt x="79787" y="4762"/>
                    </a:cubicBezTo>
                    <a:cubicBezTo>
                      <a:pt x="92603" y="11882"/>
                      <a:pt x="92541" y="12754"/>
                      <a:pt x="101218" y="21431"/>
                    </a:cubicBezTo>
                    <a:cubicBezTo>
                      <a:pt x="100424" y="28575"/>
                      <a:pt x="100019" y="35772"/>
                      <a:pt x="98837" y="42862"/>
                    </a:cubicBezTo>
                    <a:cubicBezTo>
                      <a:pt x="98424" y="45338"/>
                      <a:pt x="98231" y="48231"/>
                      <a:pt x="96456" y="50006"/>
                    </a:cubicBezTo>
                    <a:cubicBezTo>
                      <a:pt x="94681" y="51781"/>
                      <a:pt x="91693" y="51593"/>
                      <a:pt x="89312" y="52387"/>
                    </a:cubicBezTo>
                    <a:cubicBezTo>
                      <a:pt x="86931" y="53975"/>
                      <a:pt x="84799" y="56023"/>
                      <a:pt x="82168" y="57150"/>
                    </a:cubicBezTo>
                    <a:cubicBezTo>
                      <a:pt x="70337" y="62221"/>
                      <a:pt x="59295" y="58318"/>
                      <a:pt x="46449" y="57150"/>
                    </a:cubicBezTo>
                    <a:lnTo>
                      <a:pt x="41687" y="71437"/>
                    </a:lnTo>
                    <a:cubicBezTo>
                      <a:pt x="40893" y="73818"/>
                      <a:pt x="40698" y="76492"/>
                      <a:pt x="39306" y="78581"/>
                    </a:cubicBezTo>
                    <a:cubicBezTo>
                      <a:pt x="36131" y="83343"/>
                      <a:pt x="34543" y="89693"/>
                      <a:pt x="29781" y="92868"/>
                    </a:cubicBezTo>
                    <a:cubicBezTo>
                      <a:pt x="27400" y="94456"/>
                      <a:pt x="23764" y="95000"/>
                      <a:pt x="22637" y="97631"/>
                    </a:cubicBezTo>
                    <a:cubicBezTo>
                      <a:pt x="21074" y="101279"/>
                      <a:pt x="4381" y="101599"/>
                      <a:pt x="1206" y="100012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74" name="Freihandform 73"/>
              <p:cNvSpPr/>
              <p:nvPr/>
            </p:nvSpPr>
            <p:spPr>
              <a:xfrm>
                <a:off x="4076700" y="2962275"/>
                <a:ext cx="457201" cy="457200"/>
              </a:xfrm>
              <a:custGeom>
                <a:avLst/>
                <a:gdLst>
                  <a:gd name="connsiteX0" fmla="*/ 221456 w 457201"/>
                  <a:gd name="connsiteY0" fmla="*/ 14288 h 457200"/>
                  <a:gd name="connsiteX1" fmla="*/ 178594 w 457201"/>
                  <a:gd name="connsiteY1" fmla="*/ 16669 h 457200"/>
                  <a:gd name="connsiteX2" fmla="*/ 161925 w 457201"/>
                  <a:gd name="connsiteY2" fmla="*/ 26194 h 457200"/>
                  <a:gd name="connsiteX3" fmla="*/ 123825 w 457201"/>
                  <a:gd name="connsiteY3" fmla="*/ 38100 h 457200"/>
                  <a:gd name="connsiteX4" fmla="*/ 88106 w 457201"/>
                  <a:gd name="connsiteY4" fmla="*/ 59531 h 457200"/>
                  <a:gd name="connsiteX5" fmla="*/ 50006 w 457201"/>
                  <a:gd name="connsiteY5" fmla="*/ 83344 h 457200"/>
                  <a:gd name="connsiteX6" fmla="*/ 38100 w 457201"/>
                  <a:gd name="connsiteY6" fmla="*/ 107156 h 457200"/>
                  <a:gd name="connsiteX7" fmla="*/ 26194 w 457201"/>
                  <a:gd name="connsiteY7" fmla="*/ 121444 h 457200"/>
                  <a:gd name="connsiteX8" fmla="*/ 19050 w 457201"/>
                  <a:gd name="connsiteY8" fmla="*/ 147638 h 457200"/>
                  <a:gd name="connsiteX9" fmla="*/ 7144 w 457201"/>
                  <a:gd name="connsiteY9" fmla="*/ 164306 h 457200"/>
                  <a:gd name="connsiteX10" fmla="*/ 4763 w 457201"/>
                  <a:gd name="connsiteY10" fmla="*/ 180975 h 457200"/>
                  <a:gd name="connsiteX11" fmla="*/ 0 w 457201"/>
                  <a:gd name="connsiteY11" fmla="*/ 226219 h 457200"/>
                  <a:gd name="connsiteX12" fmla="*/ 7144 w 457201"/>
                  <a:gd name="connsiteY12" fmla="*/ 278606 h 457200"/>
                  <a:gd name="connsiteX13" fmla="*/ 9525 w 457201"/>
                  <a:gd name="connsiteY13" fmla="*/ 285750 h 457200"/>
                  <a:gd name="connsiteX14" fmla="*/ 21431 w 457201"/>
                  <a:gd name="connsiteY14" fmla="*/ 309563 h 457200"/>
                  <a:gd name="connsiteX15" fmla="*/ 35719 w 457201"/>
                  <a:gd name="connsiteY15" fmla="*/ 328613 h 457200"/>
                  <a:gd name="connsiteX16" fmla="*/ 95250 w 457201"/>
                  <a:gd name="connsiteY16" fmla="*/ 392906 h 457200"/>
                  <a:gd name="connsiteX17" fmla="*/ 121444 w 457201"/>
                  <a:gd name="connsiteY17" fmla="*/ 416719 h 457200"/>
                  <a:gd name="connsiteX18" fmla="*/ 142875 w 457201"/>
                  <a:gd name="connsiteY18" fmla="*/ 440531 h 457200"/>
                  <a:gd name="connsiteX19" fmla="*/ 159544 w 457201"/>
                  <a:gd name="connsiteY19" fmla="*/ 457200 h 457200"/>
                  <a:gd name="connsiteX20" fmla="*/ 223838 w 457201"/>
                  <a:gd name="connsiteY20" fmla="*/ 452438 h 457200"/>
                  <a:gd name="connsiteX21" fmla="*/ 238125 w 457201"/>
                  <a:gd name="connsiteY21" fmla="*/ 450056 h 457200"/>
                  <a:gd name="connsiteX22" fmla="*/ 330994 w 457201"/>
                  <a:gd name="connsiteY22" fmla="*/ 447675 h 457200"/>
                  <a:gd name="connsiteX23" fmla="*/ 347663 w 457201"/>
                  <a:gd name="connsiteY23" fmla="*/ 445294 h 457200"/>
                  <a:gd name="connsiteX24" fmla="*/ 378619 w 457201"/>
                  <a:gd name="connsiteY24" fmla="*/ 433388 h 457200"/>
                  <a:gd name="connsiteX25" fmla="*/ 390525 w 457201"/>
                  <a:gd name="connsiteY25" fmla="*/ 428625 h 457200"/>
                  <a:gd name="connsiteX26" fmla="*/ 409575 w 457201"/>
                  <a:gd name="connsiteY26" fmla="*/ 411956 h 457200"/>
                  <a:gd name="connsiteX27" fmla="*/ 426244 w 457201"/>
                  <a:gd name="connsiteY27" fmla="*/ 381000 h 457200"/>
                  <a:gd name="connsiteX28" fmla="*/ 428625 w 457201"/>
                  <a:gd name="connsiteY28" fmla="*/ 373856 h 457200"/>
                  <a:gd name="connsiteX29" fmla="*/ 440531 w 457201"/>
                  <a:gd name="connsiteY29" fmla="*/ 350044 h 457200"/>
                  <a:gd name="connsiteX30" fmla="*/ 454819 w 457201"/>
                  <a:gd name="connsiteY30" fmla="*/ 300038 h 457200"/>
                  <a:gd name="connsiteX31" fmla="*/ 454819 w 457201"/>
                  <a:gd name="connsiteY31" fmla="*/ 221456 h 457200"/>
                  <a:gd name="connsiteX32" fmla="*/ 452438 w 457201"/>
                  <a:gd name="connsiteY32" fmla="*/ 161925 h 457200"/>
                  <a:gd name="connsiteX33" fmla="*/ 450056 w 457201"/>
                  <a:gd name="connsiteY33" fmla="*/ 147638 h 457200"/>
                  <a:gd name="connsiteX34" fmla="*/ 438150 w 457201"/>
                  <a:gd name="connsiteY34" fmla="*/ 114300 h 457200"/>
                  <a:gd name="connsiteX35" fmla="*/ 423863 w 457201"/>
                  <a:gd name="connsiteY35" fmla="*/ 88106 h 457200"/>
                  <a:gd name="connsiteX36" fmla="*/ 414338 w 457201"/>
                  <a:gd name="connsiteY36" fmla="*/ 76200 h 457200"/>
                  <a:gd name="connsiteX37" fmla="*/ 392906 w 457201"/>
                  <a:gd name="connsiteY37" fmla="*/ 52388 h 457200"/>
                  <a:gd name="connsiteX38" fmla="*/ 354806 w 457201"/>
                  <a:gd name="connsiteY38" fmla="*/ 30956 h 457200"/>
                  <a:gd name="connsiteX39" fmla="*/ 335756 w 457201"/>
                  <a:gd name="connsiteY39" fmla="*/ 26194 h 457200"/>
                  <a:gd name="connsiteX40" fmla="*/ 300038 w 457201"/>
                  <a:gd name="connsiteY40" fmla="*/ 14288 h 457200"/>
                  <a:gd name="connsiteX41" fmla="*/ 266700 w 457201"/>
                  <a:gd name="connsiteY41" fmla="*/ 4763 h 457200"/>
                  <a:gd name="connsiteX42" fmla="*/ 259556 w 457201"/>
                  <a:gd name="connsiteY42" fmla="*/ 2381 h 457200"/>
                  <a:gd name="connsiteX43" fmla="*/ 252413 w 457201"/>
                  <a:gd name="connsiteY43" fmla="*/ 0 h 457200"/>
                  <a:gd name="connsiteX44" fmla="*/ 242888 w 457201"/>
                  <a:gd name="connsiteY44" fmla="*/ 2381 h 457200"/>
                  <a:gd name="connsiteX45" fmla="*/ 219075 w 457201"/>
                  <a:gd name="connsiteY45" fmla="*/ 11906 h 457200"/>
                  <a:gd name="connsiteX46" fmla="*/ 221456 w 457201"/>
                  <a:gd name="connsiteY46" fmla="*/ 14288 h 457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</a:cxnLst>
                <a:rect l="l" t="t" r="r" b="b"/>
                <a:pathLst>
                  <a:path w="457201" h="457200">
                    <a:moveTo>
                      <a:pt x="221456" y="14288"/>
                    </a:moveTo>
                    <a:cubicBezTo>
                      <a:pt x="214709" y="15082"/>
                      <a:pt x="192625" y="13863"/>
                      <a:pt x="178594" y="16669"/>
                    </a:cubicBezTo>
                    <a:cubicBezTo>
                      <a:pt x="172319" y="17924"/>
                      <a:pt x="167884" y="23862"/>
                      <a:pt x="161925" y="26194"/>
                    </a:cubicBezTo>
                    <a:cubicBezTo>
                      <a:pt x="149534" y="31043"/>
                      <a:pt x="136384" y="33704"/>
                      <a:pt x="123825" y="38100"/>
                    </a:cubicBezTo>
                    <a:cubicBezTo>
                      <a:pt x="114813" y="41254"/>
                      <a:pt x="88814" y="59142"/>
                      <a:pt x="88106" y="59531"/>
                    </a:cubicBezTo>
                    <a:cubicBezTo>
                      <a:pt x="50327" y="80309"/>
                      <a:pt x="81654" y="56217"/>
                      <a:pt x="50006" y="83344"/>
                    </a:cubicBezTo>
                    <a:cubicBezTo>
                      <a:pt x="46037" y="91281"/>
                      <a:pt x="42803" y="99631"/>
                      <a:pt x="38100" y="107156"/>
                    </a:cubicBezTo>
                    <a:cubicBezTo>
                      <a:pt x="34814" y="112413"/>
                      <a:pt x="28834" y="115835"/>
                      <a:pt x="26194" y="121444"/>
                    </a:cubicBezTo>
                    <a:cubicBezTo>
                      <a:pt x="22340" y="129633"/>
                      <a:pt x="22094" y="139115"/>
                      <a:pt x="19050" y="147638"/>
                    </a:cubicBezTo>
                    <a:cubicBezTo>
                      <a:pt x="18259" y="149854"/>
                      <a:pt x="7445" y="163905"/>
                      <a:pt x="7144" y="164306"/>
                    </a:cubicBezTo>
                    <a:cubicBezTo>
                      <a:pt x="6350" y="169862"/>
                      <a:pt x="5322" y="175390"/>
                      <a:pt x="4763" y="180975"/>
                    </a:cubicBezTo>
                    <a:cubicBezTo>
                      <a:pt x="-53" y="229126"/>
                      <a:pt x="5045" y="195947"/>
                      <a:pt x="0" y="226219"/>
                    </a:cubicBezTo>
                    <a:cubicBezTo>
                      <a:pt x="2529" y="264152"/>
                      <a:pt x="-783" y="252184"/>
                      <a:pt x="7144" y="278606"/>
                    </a:cubicBezTo>
                    <a:cubicBezTo>
                      <a:pt x="7865" y="281010"/>
                      <a:pt x="8473" y="283471"/>
                      <a:pt x="9525" y="285750"/>
                    </a:cubicBezTo>
                    <a:cubicBezTo>
                      <a:pt x="13244" y="293808"/>
                      <a:pt x="16803" y="301991"/>
                      <a:pt x="21431" y="309563"/>
                    </a:cubicBezTo>
                    <a:cubicBezTo>
                      <a:pt x="25570" y="316336"/>
                      <a:pt x="30536" y="322601"/>
                      <a:pt x="35719" y="328613"/>
                    </a:cubicBezTo>
                    <a:cubicBezTo>
                      <a:pt x="45954" y="340486"/>
                      <a:pt x="76911" y="375646"/>
                      <a:pt x="95250" y="392906"/>
                    </a:cubicBezTo>
                    <a:cubicBezTo>
                      <a:pt x="103843" y="400993"/>
                      <a:pt x="112835" y="408648"/>
                      <a:pt x="121444" y="416719"/>
                    </a:cubicBezTo>
                    <a:cubicBezTo>
                      <a:pt x="145553" y="439321"/>
                      <a:pt x="122048" y="417811"/>
                      <a:pt x="142875" y="440531"/>
                    </a:cubicBezTo>
                    <a:cubicBezTo>
                      <a:pt x="148185" y="446323"/>
                      <a:pt x="153988" y="451644"/>
                      <a:pt x="159544" y="457200"/>
                    </a:cubicBezTo>
                    <a:cubicBezTo>
                      <a:pt x="184118" y="455755"/>
                      <a:pt x="200663" y="455335"/>
                      <a:pt x="223838" y="452438"/>
                    </a:cubicBezTo>
                    <a:cubicBezTo>
                      <a:pt x="228629" y="451839"/>
                      <a:pt x="233302" y="450270"/>
                      <a:pt x="238125" y="450056"/>
                    </a:cubicBezTo>
                    <a:cubicBezTo>
                      <a:pt x="269061" y="448681"/>
                      <a:pt x="300038" y="448469"/>
                      <a:pt x="330994" y="447675"/>
                    </a:cubicBezTo>
                    <a:cubicBezTo>
                      <a:pt x="336550" y="446881"/>
                      <a:pt x="342218" y="446655"/>
                      <a:pt x="347663" y="445294"/>
                    </a:cubicBezTo>
                    <a:cubicBezTo>
                      <a:pt x="371677" y="439291"/>
                      <a:pt x="362729" y="440450"/>
                      <a:pt x="378619" y="433388"/>
                    </a:cubicBezTo>
                    <a:cubicBezTo>
                      <a:pt x="382525" y="431652"/>
                      <a:pt x="386789" y="430701"/>
                      <a:pt x="390525" y="428625"/>
                    </a:cubicBezTo>
                    <a:cubicBezTo>
                      <a:pt x="395542" y="425838"/>
                      <a:pt x="406408" y="416310"/>
                      <a:pt x="409575" y="411956"/>
                    </a:cubicBezTo>
                    <a:cubicBezTo>
                      <a:pt x="413093" y="407120"/>
                      <a:pt x="423435" y="387320"/>
                      <a:pt x="426244" y="381000"/>
                    </a:cubicBezTo>
                    <a:cubicBezTo>
                      <a:pt x="427263" y="378706"/>
                      <a:pt x="427693" y="376187"/>
                      <a:pt x="428625" y="373856"/>
                    </a:cubicBezTo>
                    <a:cubicBezTo>
                      <a:pt x="435516" y="356628"/>
                      <a:pt x="433070" y="361238"/>
                      <a:pt x="440531" y="350044"/>
                    </a:cubicBezTo>
                    <a:cubicBezTo>
                      <a:pt x="448719" y="309104"/>
                      <a:pt x="442245" y="325185"/>
                      <a:pt x="454819" y="300038"/>
                    </a:cubicBezTo>
                    <a:cubicBezTo>
                      <a:pt x="458395" y="246391"/>
                      <a:pt x="457570" y="280610"/>
                      <a:pt x="454819" y="221456"/>
                    </a:cubicBezTo>
                    <a:cubicBezTo>
                      <a:pt x="453896" y="201618"/>
                      <a:pt x="453717" y="181743"/>
                      <a:pt x="452438" y="161925"/>
                    </a:cubicBezTo>
                    <a:cubicBezTo>
                      <a:pt x="452127" y="157107"/>
                      <a:pt x="451003" y="152372"/>
                      <a:pt x="450056" y="147638"/>
                    </a:cubicBezTo>
                    <a:cubicBezTo>
                      <a:pt x="447771" y="136214"/>
                      <a:pt x="443224" y="124448"/>
                      <a:pt x="438150" y="114300"/>
                    </a:cubicBezTo>
                    <a:cubicBezTo>
                      <a:pt x="433678" y="105358"/>
                      <a:pt x="429623" y="96335"/>
                      <a:pt x="423863" y="88106"/>
                    </a:cubicBezTo>
                    <a:cubicBezTo>
                      <a:pt x="420949" y="83942"/>
                      <a:pt x="417388" y="80266"/>
                      <a:pt x="414338" y="76200"/>
                    </a:cubicBezTo>
                    <a:cubicBezTo>
                      <a:pt x="406972" y="66379"/>
                      <a:pt x="406779" y="60480"/>
                      <a:pt x="392906" y="52388"/>
                    </a:cubicBezTo>
                    <a:cubicBezTo>
                      <a:pt x="389073" y="50152"/>
                      <a:pt x="365242" y="35429"/>
                      <a:pt x="354806" y="30956"/>
                    </a:cubicBezTo>
                    <a:cubicBezTo>
                      <a:pt x="345030" y="26766"/>
                      <a:pt x="348178" y="29920"/>
                      <a:pt x="335756" y="26194"/>
                    </a:cubicBezTo>
                    <a:cubicBezTo>
                      <a:pt x="323735" y="22588"/>
                      <a:pt x="312213" y="17332"/>
                      <a:pt x="300038" y="14288"/>
                    </a:cubicBezTo>
                    <a:cubicBezTo>
                      <a:pt x="276133" y="8311"/>
                      <a:pt x="287186" y="11592"/>
                      <a:pt x="266700" y="4763"/>
                    </a:cubicBezTo>
                    <a:lnTo>
                      <a:pt x="259556" y="2381"/>
                    </a:lnTo>
                    <a:lnTo>
                      <a:pt x="252413" y="0"/>
                    </a:lnTo>
                    <a:cubicBezTo>
                      <a:pt x="249238" y="794"/>
                      <a:pt x="246108" y="1796"/>
                      <a:pt x="242888" y="2381"/>
                    </a:cubicBezTo>
                    <a:cubicBezTo>
                      <a:pt x="234003" y="3997"/>
                      <a:pt x="223518" y="1540"/>
                      <a:pt x="219075" y="11906"/>
                    </a:cubicBezTo>
                    <a:cubicBezTo>
                      <a:pt x="217824" y="14824"/>
                      <a:pt x="228203" y="13494"/>
                      <a:pt x="221456" y="14288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85" name="Ellipse 84"/>
              <p:cNvSpPr/>
              <p:nvPr/>
            </p:nvSpPr>
            <p:spPr>
              <a:xfrm>
                <a:off x="4423543" y="3043057"/>
                <a:ext cx="45719" cy="45719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86" name="Ellipse 85"/>
              <p:cNvSpPr>
                <a:spLocks noChangeAspect="1"/>
              </p:cNvSpPr>
              <p:nvPr/>
            </p:nvSpPr>
            <p:spPr>
              <a:xfrm>
                <a:off x="4124520" y="3220528"/>
                <a:ext cx="45719" cy="45719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87" name="Ellipse 86"/>
              <p:cNvSpPr>
                <a:spLocks noChangeAspect="1"/>
              </p:cNvSpPr>
              <p:nvPr/>
            </p:nvSpPr>
            <p:spPr>
              <a:xfrm>
                <a:off x="4291576" y="3354384"/>
                <a:ext cx="36000" cy="3600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88" name="Ellipse 87"/>
              <p:cNvSpPr>
                <a:spLocks noChangeAspect="1"/>
              </p:cNvSpPr>
              <p:nvPr/>
            </p:nvSpPr>
            <p:spPr>
              <a:xfrm>
                <a:off x="4439178" y="3237979"/>
                <a:ext cx="36000" cy="3600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89" name="Ellipse 88"/>
              <p:cNvSpPr>
                <a:spLocks noChangeAspect="1"/>
              </p:cNvSpPr>
              <p:nvPr/>
            </p:nvSpPr>
            <p:spPr>
              <a:xfrm>
                <a:off x="4134118" y="3093602"/>
                <a:ext cx="77944" cy="77944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90" name="Ellipse 89"/>
              <p:cNvSpPr>
                <a:spLocks noChangeAspect="1"/>
              </p:cNvSpPr>
              <p:nvPr/>
            </p:nvSpPr>
            <p:spPr>
              <a:xfrm>
                <a:off x="4187872" y="3066929"/>
                <a:ext cx="147984" cy="147984"/>
              </a:xfrm>
              <a:prstGeom prst="ellipse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92" name="Ellipse 91"/>
              <p:cNvSpPr>
                <a:spLocks noChangeAspect="1"/>
              </p:cNvSpPr>
              <p:nvPr/>
            </p:nvSpPr>
            <p:spPr>
              <a:xfrm>
                <a:off x="4312035" y="3060028"/>
                <a:ext cx="147984" cy="147984"/>
              </a:xfrm>
              <a:prstGeom prst="ellipse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93" name="Ellipse 92"/>
              <p:cNvSpPr>
                <a:spLocks noChangeAspect="1"/>
              </p:cNvSpPr>
              <p:nvPr/>
            </p:nvSpPr>
            <p:spPr>
              <a:xfrm>
                <a:off x="4226844" y="3101949"/>
                <a:ext cx="61844" cy="61844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94" name="Ellipse 93"/>
              <p:cNvSpPr>
                <a:spLocks noChangeAspect="1"/>
              </p:cNvSpPr>
              <p:nvPr/>
            </p:nvSpPr>
            <p:spPr>
              <a:xfrm>
                <a:off x="4367366" y="3102841"/>
                <a:ext cx="61844" cy="61844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95" name="Ellipse 94"/>
              <p:cNvSpPr>
                <a:spLocks noChangeAspect="1"/>
              </p:cNvSpPr>
              <p:nvPr/>
            </p:nvSpPr>
            <p:spPr>
              <a:xfrm>
                <a:off x="4240175" y="3117591"/>
                <a:ext cx="36000" cy="36000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97" name="Ellipse 96"/>
              <p:cNvSpPr>
                <a:spLocks noChangeAspect="1"/>
              </p:cNvSpPr>
              <p:nvPr/>
            </p:nvSpPr>
            <p:spPr>
              <a:xfrm>
                <a:off x="4382101" y="3115560"/>
                <a:ext cx="36000" cy="36000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00" name="Freihandform 99"/>
              <p:cNvSpPr/>
              <p:nvPr/>
            </p:nvSpPr>
            <p:spPr>
              <a:xfrm>
                <a:off x="4204091" y="3256423"/>
                <a:ext cx="225119" cy="45719"/>
              </a:xfrm>
              <a:custGeom>
                <a:avLst/>
                <a:gdLst>
                  <a:gd name="connsiteX0" fmla="*/ 0 w 304800"/>
                  <a:gd name="connsiteY0" fmla="*/ 83350 h 83350"/>
                  <a:gd name="connsiteX1" fmla="*/ 11906 w 304800"/>
                  <a:gd name="connsiteY1" fmla="*/ 78588 h 83350"/>
                  <a:gd name="connsiteX2" fmla="*/ 26194 w 304800"/>
                  <a:gd name="connsiteY2" fmla="*/ 61919 h 83350"/>
                  <a:gd name="connsiteX3" fmla="*/ 52387 w 304800"/>
                  <a:gd name="connsiteY3" fmla="*/ 26200 h 83350"/>
                  <a:gd name="connsiteX4" fmla="*/ 64294 w 304800"/>
                  <a:gd name="connsiteY4" fmla="*/ 45250 h 83350"/>
                  <a:gd name="connsiteX5" fmla="*/ 73819 w 304800"/>
                  <a:gd name="connsiteY5" fmla="*/ 64300 h 83350"/>
                  <a:gd name="connsiteX6" fmla="*/ 80962 w 304800"/>
                  <a:gd name="connsiteY6" fmla="*/ 71444 h 83350"/>
                  <a:gd name="connsiteX7" fmla="*/ 90487 w 304800"/>
                  <a:gd name="connsiteY7" fmla="*/ 83350 h 83350"/>
                  <a:gd name="connsiteX8" fmla="*/ 97631 w 304800"/>
                  <a:gd name="connsiteY8" fmla="*/ 80969 h 83350"/>
                  <a:gd name="connsiteX9" fmla="*/ 123825 w 304800"/>
                  <a:gd name="connsiteY9" fmla="*/ 50013 h 83350"/>
                  <a:gd name="connsiteX10" fmla="*/ 128587 w 304800"/>
                  <a:gd name="connsiteY10" fmla="*/ 35725 h 83350"/>
                  <a:gd name="connsiteX11" fmla="*/ 133350 w 304800"/>
                  <a:gd name="connsiteY11" fmla="*/ 21438 h 83350"/>
                  <a:gd name="connsiteX12" fmla="*/ 135731 w 304800"/>
                  <a:gd name="connsiteY12" fmla="*/ 11913 h 83350"/>
                  <a:gd name="connsiteX13" fmla="*/ 142875 w 304800"/>
                  <a:gd name="connsiteY13" fmla="*/ 21438 h 83350"/>
                  <a:gd name="connsiteX14" fmla="*/ 147637 w 304800"/>
                  <a:gd name="connsiteY14" fmla="*/ 38106 h 83350"/>
                  <a:gd name="connsiteX15" fmla="*/ 150019 w 304800"/>
                  <a:gd name="connsiteY15" fmla="*/ 45250 h 83350"/>
                  <a:gd name="connsiteX16" fmla="*/ 161925 w 304800"/>
                  <a:gd name="connsiteY16" fmla="*/ 59538 h 83350"/>
                  <a:gd name="connsiteX17" fmla="*/ 166687 w 304800"/>
                  <a:gd name="connsiteY17" fmla="*/ 66681 h 83350"/>
                  <a:gd name="connsiteX18" fmla="*/ 169069 w 304800"/>
                  <a:gd name="connsiteY18" fmla="*/ 73825 h 83350"/>
                  <a:gd name="connsiteX19" fmla="*/ 183356 w 304800"/>
                  <a:gd name="connsiteY19" fmla="*/ 80969 h 83350"/>
                  <a:gd name="connsiteX20" fmla="*/ 197644 w 304800"/>
                  <a:gd name="connsiteY20" fmla="*/ 78588 h 83350"/>
                  <a:gd name="connsiteX21" fmla="*/ 202406 w 304800"/>
                  <a:gd name="connsiteY21" fmla="*/ 59538 h 83350"/>
                  <a:gd name="connsiteX22" fmla="*/ 204787 w 304800"/>
                  <a:gd name="connsiteY22" fmla="*/ 33344 h 83350"/>
                  <a:gd name="connsiteX23" fmla="*/ 209550 w 304800"/>
                  <a:gd name="connsiteY23" fmla="*/ 26200 h 83350"/>
                  <a:gd name="connsiteX24" fmla="*/ 214312 w 304800"/>
                  <a:gd name="connsiteY24" fmla="*/ 9531 h 83350"/>
                  <a:gd name="connsiteX25" fmla="*/ 223837 w 304800"/>
                  <a:gd name="connsiteY25" fmla="*/ 14294 h 83350"/>
                  <a:gd name="connsiteX26" fmla="*/ 228600 w 304800"/>
                  <a:gd name="connsiteY26" fmla="*/ 21438 h 83350"/>
                  <a:gd name="connsiteX27" fmla="*/ 235744 w 304800"/>
                  <a:gd name="connsiteY27" fmla="*/ 28581 h 83350"/>
                  <a:gd name="connsiteX28" fmla="*/ 240506 w 304800"/>
                  <a:gd name="connsiteY28" fmla="*/ 35725 h 83350"/>
                  <a:gd name="connsiteX29" fmla="*/ 254794 w 304800"/>
                  <a:gd name="connsiteY29" fmla="*/ 45250 h 83350"/>
                  <a:gd name="connsiteX30" fmla="*/ 261937 w 304800"/>
                  <a:gd name="connsiteY30" fmla="*/ 59538 h 83350"/>
                  <a:gd name="connsiteX31" fmla="*/ 269081 w 304800"/>
                  <a:gd name="connsiteY31" fmla="*/ 64300 h 83350"/>
                  <a:gd name="connsiteX32" fmla="*/ 278606 w 304800"/>
                  <a:gd name="connsiteY32" fmla="*/ 42869 h 83350"/>
                  <a:gd name="connsiteX33" fmla="*/ 288131 w 304800"/>
                  <a:gd name="connsiteY33" fmla="*/ 30963 h 83350"/>
                  <a:gd name="connsiteX34" fmla="*/ 297656 w 304800"/>
                  <a:gd name="connsiteY34" fmla="*/ 14294 h 83350"/>
                  <a:gd name="connsiteX35" fmla="*/ 304800 w 304800"/>
                  <a:gd name="connsiteY35" fmla="*/ 6 h 83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304800" h="83350">
                    <a:moveTo>
                      <a:pt x="0" y="83350"/>
                    </a:moveTo>
                    <a:cubicBezTo>
                      <a:pt x="3969" y="81763"/>
                      <a:pt x="8281" y="80853"/>
                      <a:pt x="11906" y="78588"/>
                    </a:cubicBezTo>
                    <a:cubicBezTo>
                      <a:pt x="17054" y="75370"/>
                      <a:pt x="22688" y="66204"/>
                      <a:pt x="26194" y="61919"/>
                    </a:cubicBezTo>
                    <a:cubicBezTo>
                      <a:pt x="48170" y="35059"/>
                      <a:pt x="33721" y="56066"/>
                      <a:pt x="52387" y="26200"/>
                    </a:cubicBezTo>
                    <a:cubicBezTo>
                      <a:pt x="66106" y="30772"/>
                      <a:pt x="56325" y="25329"/>
                      <a:pt x="64294" y="45250"/>
                    </a:cubicBezTo>
                    <a:cubicBezTo>
                      <a:pt x="66931" y="51842"/>
                      <a:pt x="70008" y="58310"/>
                      <a:pt x="73819" y="64300"/>
                    </a:cubicBezTo>
                    <a:cubicBezTo>
                      <a:pt x="75627" y="67141"/>
                      <a:pt x="78745" y="68910"/>
                      <a:pt x="80962" y="71444"/>
                    </a:cubicBezTo>
                    <a:cubicBezTo>
                      <a:pt x="84309" y="75269"/>
                      <a:pt x="87312" y="79381"/>
                      <a:pt x="90487" y="83350"/>
                    </a:cubicBezTo>
                    <a:cubicBezTo>
                      <a:pt x="92868" y="82556"/>
                      <a:pt x="95502" y="82299"/>
                      <a:pt x="97631" y="80969"/>
                    </a:cubicBezTo>
                    <a:cubicBezTo>
                      <a:pt x="109266" y="73697"/>
                      <a:pt x="118727" y="62759"/>
                      <a:pt x="123825" y="50013"/>
                    </a:cubicBezTo>
                    <a:cubicBezTo>
                      <a:pt x="125689" y="45352"/>
                      <a:pt x="126999" y="40488"/>
                      <a:pt x="128587" y="35725"/>
                    </a:cubicBezTo>
                    <a:cubicBezTo>
                      <a:pt x="128590" y="35715"/>
                      <a:pt x="133347" y="21449"/>
                      <a:pt x="133350" y="21438"/>
                    </a:cubicBezTo>
                    <a:lnTo>
                      <a:pt x="135731" y="11913"/>
                    </a:lnTo>
                    <a:cubicBezTo>
                      <a:pt x="138112" y="15088"/>
                      <a:pt x="141233" y="17825"/>
                      <a:pt x="142875" y="21438"/>
                    </a:cubicBezTo>
                    <a:cubicBezTo>
                      <a:pt x="145266" y="26698"/>
                      <a:pt x="145977" y="32571"/>
                      <a:pt x="147637" y="38106"/>
                    </a:cubicBezTo>
                    <a:cubicBezTo>
                      <a:pt x="148358" y="40510"/>
                      <a:pt x="148896" y="43005"/>
                      <a:pt x="150019" y="45250"/>
                    </a:cubicBezTo>
                    <a:cubicBezTo>
                      <a:pt x="154455" y="54121"/>
                      <a:pt x="155340" y="51636"/>
                      <a:pt x="161925" y="59538"/>
                    </a:cubicBezTo>
                    <a:cubicBezTo>
                      <a:pt x="163757" y="61736"/>
                      <a:pt x="165407" y="64122"/>
                      <a:pt x="166687" y="66681"/>
                    </a:cubicBezTo>
                    <a:cubicBezTo>
                      <a:pt x="167810" y="68926"/>
                      <a:pt x="167501" y="71865"/>
                      <a:pt x="169069" y="73825"/>
                    </a:cubicBezTo>
                    <a:cubicBezTo>
                      <a:pt x="172427" y="78023"/>
                      <a:pt x="178648" y="79400"/>
                      <a:pt x="183356" y="80969"/>
                    </a:cubicBezTo>
                    <a:cubicBezTo>
                      <a:pt x="188119" y="80175"/>
                      <a:pt x="194436" y="82197"/>
                      <a:pt x="197644" y="78588"/>
                    </a:cubicBezTo>
                    <a:cubicBezTo>
                      <a:pt x="201993" y="73696"/>
                      <a:pt x="202406" y="59538"/>
                      <a:pt x="202406" y="59538"/>
                    </a:cubicBezTo>
                    <a:cubicBezTo>
                      <a:pt x="203200" y="50807"/>
                      <a:pt x="202950" y="41917"/>
                      <a:pt x="204787" y="33344"/>
                    </a:cubicBezTo>
                    <a:cubicBezTo>
                      <a:pt x="205387" y="30545"/>
                      <a:pt x="208270" y="28760"/>
                      <a:pt x="209550" y="26200"/>
                    </a:cubicBezTo>
                    <a:cubicBezTo>
                      <a:pt x="211258" y="22785"/>
                      <a:pt x="213549" y="12581"/>
                      <a:pt x="214312" y="9531"/>
                    </a:cubicBezTo>
                    <a:cubicBezTo>
                      <a:pt x="217487" y="11119"/>
                      <a:pt x="221110" y="12021"/>
                      <a:pt x="223837" y="14294"/>
                    </a:cubicBezTo>
                    <a:cubicBezTo>
                      <a:pt x="226036" y="16126"/>
                      <a:pt x="226768" y="19239"/>
                      <a:pt x="228600" y="21438"/>
                    </a:cubicBezTo>
                    <a:cubicBezTo>
                      <a:pt x="230756" y="24025"/>
                      <a:pt x="233588" y="25994"/>
                      <a:pt x="235744" y="28581"/>
                    </a:cubicBezTo>
                    <a:cubicBezTo>
                      <a:pt x="237576" y="30780"/>
                      <a:pt x="238352" y="33840"/>
                      <a:pt x="240506" y="35725"/>
                    </a:cubicBezTo>
                    <a:cubicBezTo>
                      <a:pt x="244814" y="39494"/>
                      <a:pt x="254794" y="45250"/>
                      <a:pt x="254794" y="45250"/>
                    </a:cubicBezTo>
                    <a:cubicBezTo>
                      <a:pt x="256730" y="51059"/>
                      <a:pt x="257322" y="54923"/>
                      <a:pt x="261937" y="59538"/>
                    </a:cubicBezTo>
                    <a:cubicBezTo>
                      <a:pt x="263961" y="61562"/>
                      <a:pt x="266700" y="62713"/>
                      <a:pt x="269081" y="64300"/>
                    </a:cubicBezTo>
                    <a:cubicBezTo>
                      <a:pt x="271977" y="55611"/>
                      <a:pt x="272818" y="51964"/>
                      <a:pt x="278606" y="42869"/>
                    </a:cubicBezTo>
                    <a:cubicBezTo>
                      <a:pt x="281335" y="38581"/>
                      <a:pt x="285081" y="35029"/>
                      <a:pt x="288131" y="30963"/>
                    </a:cubicBezTo>
                    <a:cubicBezTo>
                      <a:pt x="291815" y="26051"/>
                      <a:pt x="295395" y="19947"/>
                      <a:pt x="297656" y="14294"/>
                    </a:cubicBezTo>
                    <a:cubicBezTo>
                      <a:pt x="303672" y="-747"/>
                      <a:pt x="297240" y="6"/>
                      <a:pt x="304800" y="6"/>
                    </a:cubicBezTo>
                  </a:path>
                </a:pathLst>
              </a:custGeom>
              <a:noFill/>
              <a:ln w="9525"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</p:grpSp>
      <p:cxnSp>
        <p:nvCxnSpPr>
          <p:cNvPr id="172" name="Gerader Verbinder 171"/>
          <p:cNvCxnSpPr/>
          <p:nvPr/>
        </p:nvCxnSpPr>
        <p:spPr>
          <a:xfrm>
            <a:off x="3896327" y="2465370"/>
            <a:ext cx="1075959" cy="147692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Gerader Verbinder 173"/>
          <p:cNvCxnSpPr/>
          <p:nvPr/>
        </p:nvCxnSpPr>
        <p:spPr>
          <a:xfrm flipV="1">
            <a:off x="3630569" y="2631586"/>
            <a:ext cx="1476000" cy="10764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4308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4000">
        <p:fade/>
      </p:transition>
    </mc:Choice>
    <mc:Fallback xmlns="">
      <p:transition advClick="0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25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75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25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75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144</Words>
  <Application>Microsoft Office PowerPoint</Application>
  <PresentationFormat>Bildschirmpräsentation (16:10)</PresentationFormat>
  <Paragraphs>54</Paragraphs>
  <Slides>13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9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23" baseType="lpstr">
      <vt:lpstr>Arial</vt:lpstr>
      <vt:lpstr>Arial Unicode MS</vt:lpstr>
      <vt:lpstr>Britannic Bold</vt:lpstr>
      <vt:lpstr>Calibri</vt:lpstr>
      <vt:lpstr>Calibri Light</vt:lpstr>
      <vt:lpstr>Century Gothic</vt:lpstr>
      <vt:lpstr>Century Schoolbook</vt:lpstr>
      <vt:lpstr>Eras Bold ITC</vt:lpstr>
      <vt:lpstr>Webdings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GAV Niedersachsen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Hahne, Dominik</dc:creator>
  <cp:lastModifiedBy>Schinkel, Lothar</cp:lastModifiedBy>
  <cp:revision>158</cp:revision>
  <dcterms:created xsi:type="dcterms:W3CDTF">2019-04-15T08:37:16Z</dcterms:created>
  <dcterms:modified xsi:type="dcterms:W3CDTF">2022-03-04T10:45:22Z</dcterms:modified>
</cp:coreProperties>
</file>